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6858000" cy="9906000" type="A4"/>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E00"/>
    <a:srgbClr val="0079B4"/>
    <a:srgbClr val="DADADB"/>
    <a:srgbClr val="CCCC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FE042-C6E2-4CCD-ABC9-7B1362EAAD73}" v="9" dt="2022-08-30T13:57:49.028"/>
    <p1510:client id="{639C839A-AEB0-4562-9F4F-955991D89255}" v="3" dt="2022-11-10T09:40:40.700"/>
    <p1510:client id="{89108000-A32F-DD88-17A1-B0AC36E3800E}" v="2" dt="2022-11-10T09:29:55.718"/>
    <p1510:client id="{A1347DEB-3200-474F-8361-7BBA284DA924}" v="16" dt="2022-11-10T09:37:38.4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iina Karhu" userId="S::anniina.karhu@bangbonsomer.com::4df6d3ce-4fbc-4484-ad99-730544abbfcf" providerId="AD" clId="Web-{A1347DEB-3200-474F-8361-7BBA284DA924}"/>
    <pc:docChg chg="modSld">
      <pc:chgData name="Anniina Karhu" userId="S::anniina.karhu@bangbonsomer.com::4df6d3ce-4fbc-4484-ad99-730544abbfcf" providerId="AD" clId="Web-{A1347DEB-3200-474F-8361-7BBA284DA924}" dt="2022-11-10T09:37:38.477" v="13"/>
      <pc:docMkLst>
        <pc:docMk/>
      </pc:docMkLst>
      <pc:sldChg chg="modSp">
        <pc:chgData name="Anniina Karhu" userId="S::anniina.karhu@bangbonsomer.com::4df6d3ce-4fbc-4484-ad99-730544abbfcf" providerId="AD" clId="Web-{A1347DEB-3200-474F-8361-7BBA284DA924}" dt="2022-11-10T09:37:38.477" v="13"/>
        <pc:sldMkLst>
          <pc:docMk/>
          <pc:sldMk cId="371946733" sldId="256"/>
        </pc:sldMkLst>
        <pc:graphicFrameChg chg="mod modGraphic">
          <ac:chgData name="Anniina Karhu" userId="S::anniina.karhu@bangbonsomer.com::4df6d3ce-4fbc-4484-ad99-730544abbfcf" providerId="AD" clId="Web-{A1347DEB-3200-474F-8361-7BBA284DA924}" dt="2022-11-10T09:36:36.586" v="3"/>
          <ac:graphicFrameMkLst>
            <pc:docMk/>
            <pc:sldMk cId="371946733" sldId="256"/>
            <ac:graphicFrameMk id="10" creationId="{F47A9863-EF05-9B03-C70B-FFD97778E9F6}"/>
          </ac:graphicFrameMkLst>
        </pc:graphicFrameChg>
        <pc:graphicFrameChg chg="mod modGraphic">
          <ac:chgData name="Anniina Karhu" userId="S::anniina.karhu@bangbonsomer.com::4df6d3ce-4fbc-4484-ad99-730544abbfcf" providerId="AD" clId="Web-{A1347DEB-3200-474F-8361-7BBA284DA924}" dt="2022-11-10T09:37:38.477" v="13"/>
          <ac:graphicFrameMkLst>
            <pc:docMk/>
            <pc:sldMk cId="371946733" sldId="256"/>
            <ac:graphicFrameMk id="16" creationId="{E1EE67CC-595D-6354-CE05-3BEF9F276523}"/>
          </ac:graphicFrameMkLst>
        </pc:graphicFrameChg>
        <pc:graphicFrameChg chg="mod">
          <ac:chgData name="Anniina Karhu" userId="S::anniina.karhu@bangbonsomer.com::4df6d3ce-4fbc-4484-ad99-730544abbfcf" providerId="AD" clId="Web-{A1347DEB-3200-474F-8361-7BBA284DA924}" dt="2022-11-10T09:37:06.790" v="6" actId="1076"/>
          <ac:graphicFrameMkLst>
            <pc:docMk/>
            <pc:sldMk cId="371946733" sldId="256"/>
            <ac:graphicFrameMk id="17" creationId="{61C0B4CC-9192-F7ED-1A73-02A12F94ACA8}"/>
          </ac:graphicFrameMkLst>
        </pc:graphicFrameChg>
        <pc:graphicFrameChg chg="mod modGraphic">
          <ac:chgData name="Anniina Karhu" userId="S::anniina.karhu@bangbonsomer.com::4df6d3ce-4fbc-4484-ad99-730544abbfcf" providerId="AD" clId="Web-{A1347DEB-3200-474F-8361-7BBA284DA924}" dt="2022-11-10T09:37:29.383" v="11"/>
          <ac:graphicFrameMkLst>
            <pc:docMk/>
            <pc:sldMk cId="371946733" sldId="256"/>
            <ac:graphicFrameMk id="18" creationId="{DFE96901-B24C-B7B8-3D2D-2FC0A69B394B}"/>
          </ac:graphicFrameMkLst>
        </pc:graphicFrameChg>
        <pc:picChg chg="mod">
          <ac:chgData name="Anniina Karhu" userId="S::anniina.karhu@bangbonsomer.com::4df6d3ce-4fbc-4484-ad99-730544abbfcf" providerId="AD" clId="Web-{A1347DEB-3200-474F-8361-7BBA284DA924}" dt="2022-11-10T09:37:01.368" v="4" actId="1076"/>
          <ac:picMkLst>
            <pc:docMk/>
            <pc:sldMk cId="371946733" sldId="256"/>
            <ac:picMk id="4" creationId="{4DF2FB1F-74EE-4C80-934F-297D636814EC}"/>
          </ac:picMkLst>
        </pc:picChg>
      </pc:sldChg>
    </pc:docChg>
  </pc:docChgLst>
  <pc:docChgLst>
    <pc:chgData name="Anniina Karhu" userId="4df6d3ce-4fbc-4484-ad99-730544abbfcf" providerId="ADAL" clId="{022FE042-C6E2-4CCD-ABC9-7B1362EAAD73}"/>
    <pc:docChg chg="custSel modSld">
      <pc:chgData name="Anniina Karhu" userId="4df6d3ce-4fbc-4484-ad99-730544abbfcf" providerId="ADAL" clId="{022FE042-C6E2-4CCD-ABC9-7B1362EAAD73}" dt="2022-08-30T14:05:46.080" v="89" actId="113"/>
      <pc:docMkLst>
        <pc:docMk/>
      </pc:docMkLst>
      <pc:sldChg chg="addSp delSp modSp mod">
        <pc:chgData name="Anniina Karhu" userId="4df6d3ce-4fbc-4484-ad99-730544abbfcf" providerId="ADAL" clId="{022FE042-C6E2-4CCD-ABC9-7B1362EAAD73}" dt="2022-08-30T14:05:46.080" v="89" actId="113"/>
        <pc:sldMkLst>
          <pc:docMk/>
          <pc:sldMk cId="371946733" sldId="256"/>
        </pc:sldMkLst>
        <pc:spChg chg="mod">
          <ac:chgData name="Anniina Karhu" userId="4df6d3ce-4fbc-4484-ad99-730544abbfcf" providerId="ADAL" clId="{022FE042-C6E2-4CCD-ABC9-7B1362EAAD73}" dt="2022-08-30T13:15:59.148" v="3" actId="20577"/>
          <ac:spMkLst>
            <pc:docMk/>
            <pc:sldMk cId="371946733" sldId="256"/>
            <ac:spMk id="11" creationId="{880EDA4D-E5A8-49CC-97D0-EE94841A48F1}"/>
          </ac:spMkLst>
        </pc:spChg>
        <pc:spChg chg="mod">
          <ac:chgData name="Anniina Karhu" userId="4df6d3ce-4fbc-4484-ad99-730544abbfcf" providerId="ADAL" clId="{022FE042-C6E2-4CCD-ABC9-7B1362EAAD73}" dt="2022-08-30T13:16:36.084" v="22" actId="20577"/>
          <ac:spMkLst>
            <pc:docMk/>
            <pc:sldMk cId="371946733" sldId="256"/>
            <ac:spMk id="12" creationId="{3A822A26-39AE-4D43-AD14-D552C4538EA1}"/>
          </ac:spMkLst>
        </pc:spChg>
        <pc:spChg chg="mod">
          <ac:chgData name="Anniina Karhu" userId="4df6d3ce-4fbc-4484-ad99-730544abbfcf" providerId="ADAL" clId="{022FE042-C6E2-4CCD-ABC9-7B1362EAAD73}" dt="2022-08-30T13:58:30.814" v="68" actId="20577"/>
          <ac:spMkLst>
            <pc:docMk/>
            <pc:sldMk cId="371946733" sldId="256"/>
            <ac:spMk id="13" creationId="{0697555C-F828-4731-991B-FCF0534B58E2}"/>
          </ac:spMkLst>
        </pc:spChg>
        <pc:graphicFrameChg chg="add del mod">
          <ac:chgData name="Anniina Karhu" userId="4df6d3ce-4fbc-4484-ad99-730544abbfcf" providerId="ADAL" clId="{022FE042-C6E2-4CCD-ABC9-7B1362EAAD73}" dt="2022-08-30T13:56:06.806" v="53" actId="478"/>
          <ac:graphicFrameMkLst>
            <pc:docMk/>
            <pc:sldMk cId="371946733" sldId="256"/>
            <ac:graphicFrameMk id="3" creationId="{FDF231FF-E8B8-1C6B-BFE1-CABCA3849036}"/>
          </ac:graphicFrameMkLst>
        </pc:graphicFrameChg>
        <pc:graphicFrameChg chg="del mod modGraphic">
          <ac:chgData name="Anniina Karhu" userId="4df6d3ce-4fbc-4484-ad99-730544abbfcf" providerId="ADAL" clId="{022FE042-C6E2-4CCD-ABC9-7B1362EAAD73}" dt="2022-08-30T13:55:48.220" v="48" actId="478"/>
          <ac:graphicFrameMkLst>
            <pc:docMk/>
            <pc:sldMk cId="371946733" sldId="256"/>
            <ac:graphicFrameMk id="6" creationId="{3E1552BF-8398-4A8C-B058-1A3DC7ED03F4}"/>
          </ac:graphicFrameMkLst>
        </pc:graphicFrameChg>
        <pc:graphicFrameChg chg="add del">
          <ac:chgData name="Anniina Karhu" userId="4df6d3ce-4fbc-4484-ad99-730544abbfcf" providerId="ADAL" clId="{022FE042-C6E2-4CCD-ABC9-7B1362EAAD73}" dt="2022-08-30T13:56:30.883" v="55" actId="478"/>
          <ac:graphicFrameMkLst>
            <pc:docMk/>
            <pc:sldMk cId="371946733" sldId="256"/>
            <ac:graphicFrameMk id="7" creationId="{FB5A2C5A-1F6A-602E-6858-B2460FE4338E}"/>
          </ac:graphicFrameMkLst>
        </pc:graphicFrameChg>
        <pc:graphicFrameChg chg="add mod modGraphic">
          <ac:chgData name="Anniina Karhu" userId="4df6d3ce-4fbc-4484-ad99-730544abbfcf" providerId="ADAL" clId="{022FE042-C6E2-4CCD-ABC9-7B1362EAAD73}" dt="2022-08-30T14:02:28.140" v="82" actId="14100"/>
          <ac:graphicFrameMkLst>
            <pc:docMk/>
            <pc:sldMk cId="371946733" sldId="256"/>
            <ac:graphicFrameMk id="8" creationId="{8F417F4D-A43D-7D05-1485-D84FF472E0EA}"/>
          </ac:graphicFrameMkLst>
        </pc:graphicFrameChg>
        <pc:graphicFrameChg chg="add mod modGraphic">
          <ac:chgData name="Anniina Karhu" userId="4df6d3ce-4fbc-4484-ad99-730544abbfcf" providerId="ADAL" clId="{022FE042-C6E2-4CCD-ABC9-7B1362EAAD73}" dt="2022-08-30T14:05:02.732" v="87" actId="113"/>
          <ac:graphicFrameMkLst>
            <pc:docMk/>
            <pc:sldMk cId="371946733" sldId="256"/>
            <ac:graphicFrameMk id="10" creationId="{F47A9863-EF05-9B03-C70B-FFD97778E9F6}"/>
          </ac:graphicFrameMkLst>
        </pc:graphicFrameChg>
        <pc:graphicFrameChg chg="del mod modGraphic">
          <ac:chgData name="Anniina Karhu" userId="4df6d3ce-4fbc-4484-ad99-730544abbfcf" providerId="ADAL" clId="{022FE042-C6E2-4CCD-ABC9-7B1362EAAD73}" dt="2022-08-30T13:55:54.446" v="50" actId="478"/>
          <ac:graphicFrameMkLst>
            <pc:docMk/>
            <pc:sldMk cId="371946733" sldId="256"/>
            <ac:graphicFrameMk id="14" creationId="{F56C5797-46B1-812C-59A5-D220AF4E7F08}"/>
          </ac:graphicFrameMkLst>
        </pc:graphicFrameChg>
        <pc:graphicFrameChg chg="add mod modGraphic">
          <ac:chgData name="Anniina Karhu" userId="4df6d3ce-4fbc-4484-ad99-730544abbfcf" providerId="ADAL" clId="{022FE042-C6E2-4CCD-ABC9-7B1362EAAD73}" dt="2022-08-30T14:03:24.072" v="84" actId="14100"/>
          <ac:graphicFrameMkLst>
            <pc:docMk/>
            <pc:sldMk cId="371946733" sldId="256"/>
            <ac:graphicFrameMk id="16" creationId="{E1EE67CC-595D-6354-CE05-3BEF9F276523}"/>
          </ac:graphicFrameMkLst>
        </pc:graphicFrameChg>
        <pc:graphicFrameChg chg="add mod modGraphic">
          <ac:chgData name="Anniina Karhu" userId="4df6d3ce-4fbc-4484-ad99-730544abbfcf" providerId="ADAL" clId="{022FE042-C6E2-4CCD-ABC9-7B1362EAAD73}" dt="2022-08-30T14:05:46.080" v="89" actId="113"/>
          <ac:graphicFrameMkLst>
            <pc:docMk/>
            <pc:sldMk cId="371946733" sldId="256"/>
            <ac:graphicFrameMk id="17" creationId="{61C0B4CC-9192-F7ED-1A73-02A12F94ACA8}"/>
          </ac:graphicFrameMkLst>
        </pc:graphicFrameChg>
        <pc:graphicFrameChg chg="add mod modGraphic">
          <ac:chgData name="Anniina Karhu" userId="4df6d3ce-4fbc-4484-ad99-730544abbfcf" providerId="ADAL" clId="{022FE042-C6E2-4CCD-ABC9-7B1362EAAD73}" dt="2022-08-30T14:02:32.530" v="83" actId="14100"/>
          <ac:graphicFrameMkLst>
            <pc:docMk/>
            <pc:sldMk cId="371946733" sldId="256"/>
            <ac:graphicFrameMk id="18" creationId="{DFE96901-B24C-B7B8-3D2D-2FC0A69B394B}"/>
          </ac:graphicFrameMkLst>
        </pc:graphicFrameChg>
        <pc:graphicFrameChg chg="del modGraphic">
          <ac:chgData name="Anniina Karhu" userId="4df6d3ce-4fbc-4484-ad99-730544abbfcf" providerId="ADAL" clId="{022FE042-C6E2-4CCD-ABC9-7B1362EAAD73}" dt="2022-08-30T13:55:50.530" v="49" actId="478"/>
          <ac:graphicFrameMkLst>
            <pc:docMk/>
            <pc:sldMk cId="371946733" sldId="256"/>
            <ac:graphicFrameMk id="23" creationId="{7F7F79DE-1404-40DD-AAEC-FBACFE77F9C6}"/>
          </ac:graphicFrameMkLst>
        </pc:graphicFrameChg>
        <pc:graphicFrameChg chg="del">
          <ac:chgData name="Anniina Karhu" userId="4df6d3ce-4fbc-4484-ad99-730544abbfcf" providerId="ADAL" clId="{022FE042-C6E2-4CCD-ABC9-7B1362EAAD73}" dt="2022-08-30T13:55:58.962" v="51" actId="478"/>
          <ac:graphicFrameMkLst>
            <pc:docMk/>
            <pc:sldMk cId="371946733" sldId="256"/>
            <ac:graphicFrameMk id="25" creationId="{D22F11DA-00AF-4443-8557-7A81176523CE}"/>
          </ac:graphicFrameMkLst>
        </pc:graphicFrameChg>
        <pc:graphicFrameChg chg="del">
          <ac:chgData name="Anniina Karhu" userId="4df6d3ce-4fbc-4484-ad99-730544abbfcf" providerId="ADAL" clId="{022FE042-C6E2-4CCD-ABC9-7B1362EAAD73}" dt="2022-08-30T13:56:00.843" v="52" actId="478"/>
          <ac:graphicFrameMkLst>
            <pc:docMk/>
            <pc:sldMk cId="371946733" sldId="256"/>
            <ac:graphicFrameMk id="30" creationId="{259FF098-83C8-4E8E-B1E6-7A432A87A566}"/>
          </ac:graphicFrameMkLst>
        </pc:graphicFrameChg>
        <pc:picChg chg="mod">
          <ac:chgData name="Anniina Karhu" userId="4df6d3ce-4fbc-4484-ad99-730544abbfcf" providerId="ADAL" clId="{022FE042-C6E2-4CCD-ABC9-7B1362EAAD73}" dt="2022-08-30T13:59:59.239" v="74" actId="1076"/>
          <ac:picMkLst>
            <pc:docMk/>
            <pc:sldMk cId="371946733" sldId="256"/>
            <ac:picMk id="4" creationId="{4DF2FB1F-74EE-4C80-934F-297D636814EC}"/>
          </ac:picMkLst>
        </pc:picChg>
      </pc:sldChg>
    </pc:docChg>
  </pc:docChgLst>
  <pc:docChgLst>
    <pc:chgData name="Anniina Karhu" userId="S::anniina.karhu@bangbonsomer.com::4df6d3ce-4fbc-4484-ad99-730544abbfcf" providerId="AD" clId="Web-{89108000-A32F-DD88-17A1-B0AC36E3800E}"/>
    <pc:docChg chg="modSld">
      <pc:chgData name="Anniina Karhu" userId="S::anniina.karhu@bangbonsomer.com::4df6d3ce-4fbc-4484-ad99-730544abbfcf" providerId="AD" clId="Web-{89108000-A32F-DD88-17A1-B0AC36E3800E}" dt="2022-11-10T09:29:55.718" v="1"/>
      <pc:docMkLst>
        <pc:docMk/>
      </pc:docMkLst>
      <pc:sldChg chg="modSp">
        <pc:chgData name="Anniina Karhu" userId="S::anniina.karhu@bangbonsomer.com::4df6d3ce-4fbc-4484-ad99-730544abbfcf" providerId="AD" clId="Web-{89108000-A32F-DD88-17A1-B0AC36E3800E}" dt="2022-11-10T09:29:55.718" v="1"/>
        <pc:sldMkLst>
          <pc:docMk/>
          <pc:sldMk cId="371946733" sldId="256"/>
        </pc:sldMkLst>
        <pc:graphicFrameChg chg="modGraphic">
          <ac:chgData name="Anniina Karhu" userId="S::anniina.karhu@bangbonsomer.com::4df6d3ce-4fbc-4484-ad99-730544abbfcf" providerId="AD" clId="Web-{89108000-A32F-DD88-17A1-B0AC36E3800E}" dt="2022-11-10T09:29:55.718" v="1"/>
          <ac:graphicFrameMkLst>
            <pc:docMk/>
            <pc:sldMk cId="371946733" sldId="256"/>
            <ac:graphicFrameMk id="10" creationId="{F47A9863-EF05-9B03-C70B-FFD97778E9F6}"/>
          </ac:graphicFrameMkLst>
        </pc:graphicFrameChg>
      </pc:sldChg>
    </pc:docChg>
  </pc:docChgLst>
  <pc:docChgLst>
    <pc:chgData name="Anniina Karhu" userId="S::anniina.karhu@bangbonsomer.com::4df6d3ce-4fbc-4484-ad99-730544abbfcf" providerId="AD" clId="Web-{639C839A-AEB0-4562-9F4F-955991D89255}"/>
    <pc:docChg chg="modSld">
      <pc:chgData name="Anniina Karhu" userId="S::anniina.karhu@bangbonsomer.com::4df6d3ce-4fbc-4484-ad99-730544abbfcf" providerId="AD" clId="Web-{639C839A-AEB0-4562-9F4F-955991D89255}" dt="2022-11-10T09:40:40.700" v="2" actId="1076"/>
      <pc:docMkLst>
        <pc:docMk/>
      </pc:docMkLst>
      <pc:sldChg chg="modSp">
        <pc:chgData name="Anniina Karhu" userId="S::anniina.karhu@bangbonsomer.com::4df6d3ce-4fbc-4484-ad99-730544abbfcf" providerId="AD" clId="Web-{639C839A-AEB0-4562-9F4F-955991D89255}" dt="2022-11-10T09:40:40.700" v="2" actId="1076"/>
        <pc:sldMkLst>
          <pc:docMk/>
          <pc:sldMk cId="371946733" sldId="256"/>
        </pc:sldMkLst>
        <pc:graphicFrameChg chg="mod modGraphic">
          <ac:chgData name="Anniina Karhu" userId="S::anniina.karhu@bangbonsomer.com::4df6d3ce-4fbc-4484-ad99-730544abbfcf" providerId="AD" clId="Web-{639C839A-AEB0-4562-9F4F-955991D89255}" dt="2022-11-10T09:40:40.700" v="2" actId="1076"/>
          <ac:graphicFrameMkLst>
            <pc:docMk/>
            <pc:sldMk cId="371946733" sldId="256"/>
            <ac:graphicFrameMk id="16" creationId="{E1EE67CC-595D-6354-CE05-3BEF9F27652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0436502-F316-49A1-8E5F-9A75F4C15DE5}" type="datetimeFigureOut">
              <a:rPr lang="en-US" smtClean="0"/>
              <a:t>11/10/2022</a:t>
            </a:fld>
            <a:endParaRPr lang="en-US"/>
          </a:p>
        </p:txBody>
      </p:sp>
      <p:sp>
        <p:nvSpPr>
          <p:cNvPr id="4" name="Slide Image Placeholder 3"/>
          <p:cNvSpPr>
            <a:spLocks noGrp="1" noRot="1" noChangeAspect="1"/>
          </p:cNvSpPr>
          <p:nvPr>
            <p:ph type="sldImg" idx="2"/>
          </p:nvPr>
        </p:nvSpPr>
        <p:spPr>
          <a:xfrm>
            <a:off x="2535238" y="1200150"/>
            <a:ext cx="224472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54DE459-F380-4BF2-AA6B-8DC526EC07C4}" type="slidenum">
              <a:rPr lang="en-US" smtClean="0"/>
              <a:t>‹#›</a:t>
            </a:fld>
            <a:endParaRPr lang="en-US"/>
          </a:p>
        </p:txBody>
      </p:sp>
    </p:spTree>
    <p:extLst>
      <p:ext uri="{BB962C8B-B14F-4D97-AF65-F5344CB8AC3E}">
        <p14:creationId xmlns:p14="http://schemas.microsoft.com/office/powerpoint/2010/main" val="1230340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a:prstGeom prst="rect">
            <a:avLst/>
          </a:prstGeo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US"/>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800260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71488" y="5023556"/>
            <a:ext cx="5915025" cy="389872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US"/>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68173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US"/>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143517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71488" y="5023556"/>
            <a:ext cx="5915025" cy="389872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US"/>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62388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a:prstGeom prst="rect">
            <a:avLst/>
          </a:prstGeo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en-US"/>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74437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US"/>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2637047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8" name="Footer Placeholder 7"/>
          <p:cNvSpPr>
            <a:spLocks noGrp="1"/>
          </p:cNvSpPr>
          <p:nvPr>
            <p:ph type="ftr" sz="quarter" idx="11"/>
          </p:nvPr>
        </p:nvSpPr>
        <p:spPr>
          <a:xfrm>
            <a:off x="2271713" y="9181397"/>
            <a:ext cx="2314575" cy="527403"/>
          </a:xfrm>
          <a:prstGeom prst="rect">
            <a:avLst/>
          </a:prstGeom>
        </p:spPr>
        <p:txBody>
          <a:bodyPr/>
          <a:lstStyle/>
          <a:p>
            <a:endParaRPr lang="en-US"/>
          </a:p>
        </p:txBody>
      </p:sp>
      <p:sp>
        <p:nvSpPr>
          <p:cNvPr id="9" name="Slide Number Placeholder 8"/>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4009920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4" name="Footer Placeholder 3"/>
          <p:cNvSpPr>
            <a:spLocks noGrp="1"/>
          </p:cNvSpPr>
          <p:nvPr>
            <p:ph type="ftr" sz="quarter" idx="11"/>
          </p:nvPr>
        </p:nvSpPr>
        <p:spPr>
          <a:xfrm>
            <a:off x="2271713" y="9181397"/>
            <a:ext cx="2314575" cy="527403"/>
          </a:xfrm>
          <a:prstGeom prst="rect">
            <a:avLst/>
          </a:prstGeom>
        </p:spPr>
        <p:txBody>
          <a:bodyPr/>
          <a:lstStyle/>
          <a:p>
            <a:endParaRPr lang="en-US"/>
          </a:p>
        </p:txBody>
      </p:sp>
      <p:sp>
        <p:nvSpPr>
          <p:cNvPr id="5" name="Slide Number Placeholder 4"/>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4156998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3" name="Footer Placeholder 2"/>
          <p:cNvSpPr>
            <a:spLocks noGrp="1"/>
          </p:cNvSpPr>
          <p:nvPr>
            <p:ph type="ftr" sz="quarter" idx="11"/>
          </p:nvPr>
        </p:nvSpPr>
        <p:spPr>
          <a:xfrm>
            <a:off x="2271713" y="9181397"/>
            <a:ext cx="2314575" cy="527403"/>
          </a:xfrm>
          <a:prstGeom prst="rect">
            <a:avLst/>
          </a:prstGeom>
        </p:spPr>
        <p:txBody>
          <a:bodyPr/>
          <a:lstStyle/>
          <a:p>
            <a:endParaRPr lang="en-US"/>
          </a:p>
        </p:txBody>
      </p:sp>
      <p:sp>
        <p:nvSpPr>
          <p:cNvPr id="4" name="Slide Number Placeholder 3"/>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340732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US"/>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479638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a:prstGeom prst="rect">
            <a:avLst/>
          </a:prstGeo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1AD0B994-0614-4A62-935F-FE328BFB8B95}" type="datetimeFigureOut">
              <a:rPr lang="en-US" smtClean="0"/>
              <a:t>11/10/2022</a:t>
            </a:fld>
            <a:endParaRPr lang="en-US"/>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en-US"/>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7A5370AF-306A-4369-A092-CA1610122ABB}" type="slidenum">
              <a:rPr lang="en-US" smtClean="0"/>
              <a:t>‹#›</a:t>
            </a:fld>
            <a:endParaRPr lang="en-US"/>
          </a:p>
        </p:txBody>
      </p:sp>
    </p:spTree>
    <p:extLst>
      <p:ext uri="{BB962C8B-B14F-4D97-AF65-F5344CB8AC3E}">
        <p14:creationId xmlns:p14="http://schemas.microsoft.com/office/powerpoint/2010/main" val="112792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8445893-F171-4063-8501-F29C797F5F5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pic>
        <p:nvPicPr>
          <p:cNvPr id="9" name="Picture 8">
            <a:extLst>
              <a:ext uri="{FF2B5EF4-FFF2-40B4-BE49-F238E27FC236}">
                <a16:creationId xmlns:a16="http://schemas.microsoft.com/office/drawing/2014/main" id="{E56EDEA6-4DF8-4069-8BD8-339698F3326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6858000" cy="9906000"/>
          </a:xfrm>
          <a:prstGeom prst="rect">
            <a:avLst/>
          </a:prstGeom>
        </p:spPr>
      </p:pic>
      <p:pic>
        <p:nvPicPr>
          <p:cNvPr id="4" name="Picture 3"/>
          <p:cNvPicPr>
            <a:picLocks noChangeAspect="1"/>
          </p:cNvPicPr>
          <p:nvPr userDrawn="1"/>
        </p:nvPicPr>
        <p:blipFill>
          <a:blip r:embed="rId15">
            <a:extLst>
              <a:ext uri="{28A0092B-C50C-407E-A947-70E740481C1C}">
                <a14:useLocalDpi xmlns:a14="http://schemas.microsoft.com/office/drawing/2010/main" val="0"/>
              </a:ext>
            </a:extLst>
          </a:blip>
          <a:srcRect/>
          <a:stretch/>
        </p:blipFill>
        <p:spPr>
          <a:xfrm>
            <a:off x="352425" y="352780"/>
            <a:ext cx="3839338" cy="1408598"/>
          </a:xfrm>
          <a:prstGeom prst="rect">
            <a:avLst/>
          </a:prstGeom>
        </p:spPr>
      </p:pic>
    </p:spTree>
    <p:extLst>
      <p:ext uri="{BB962C8B-B14F-4D97-AF65-F5344CB8AC3E}">
        <p14:creationId xmlns:p14="http://schemas.microsoft.com/office/powerpoint/2010/main" val="2293000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80EDA4D-E5A8-49CC-97D0-EE94841A48F1}"/>
              </a:ext>
            </a:extLst>
          </p:cNvPr>
          <p:cNvSpPr txBox="1"/>
          <p:nvPr/>
        </p:nvSpPr>
        <p:spPr>
          <a:xfrm>
            <a:off x="859231" y="1571099"/>
            <a:ext cx="2204009" cy="954107"/>
          </a:xfrm>
          <a:prstGeom prst="rect">
            <a:avLst/>
          </a:prstGeom>
          <a:noFill/>
        </p:spPr>
        <p:txBody>
          <a:bodyPr wrap="square" rtlCol="0">
            <a:spAutoFit/>
          </a:bodyPr>
          <a:lstStyle/>
          <a:p>
            <a:r>
              <a:rPr lang="en-US" sz="2800">
                <a:solidFill>
                  <a:schemeClr val="bg1"/>
                </a:solidFill>
                <a:latin typeface="Arail"/>
              </a:rPr>
              <a:t>LARUCOLL</a:t>
            </a:r>
          </a:p>
          <a:p>
            <a:r>
              <a:rPr lang="en-US" sz="2800">
                <a:solidFill>
                  <a:srgbClr val="FF5E00"/>
                </a:solidFill>
                <a:latin typeface="Arail"/>
              </a:rPr>
              <a:t>D4 VM53</a:t>
            </a:r>
          </a:p>
        </p:txBody>
      </p:sp>
      <p:sp>
        <p:nvSpPr>
          <p:cNvPr id="12" name="TextBox 11">
            <a:extLst>
              <a:ext uri="{FF2B5EF4-FFF2-40B4-BE49-F238E27FC236}">
                <a16:creationId xmlns:a16="http://schemas.microsoft.com/office/drawing/2014/main" id="{3A822A26-39AE-4D43-AD14-D552C4538EA1}"/>
              </a:ext>
            </a:extLst>
          </p:cNvPr>
          <p:cNvSpPr txBox="1"/>
          <p:nvPr/>
        </p:nvSpPr>
        <p:spPr>
          <a:xfrm>
            <a:off x="887807" y="2616504"/>
            <a:ext cx="2472267" cy="553998"/>
          </a:xfrm>
          <a:prstGeom prst="rect">
            <a:avLst/>
          </a:prstGeom>
          <a:noFill/>
        </p:spPr>
        <p:txBody>
          <a:bodyPr wrap="square" rtlCol="0">
            <a:spAutoFit/>
          </a:bodyPr>
          <a:lstStyle/>
          <a:p>
            <a:r>
              <a:rPr lang="en-US" sz="1000" b="1">
                <a:solidFill>
                  <a:schemeClr val="bg1"/>
                </a:solidFill>
                <a:latin typeface="Arail"/>
              </a:rPr>
              <a:t>LARUCOLL D4 VM53 </a:t>
            </a:r>
            <a:r>
              <a:rPr lang="en-US" sz="1000">
                <a:solidFill>
                  <a:schemeClr val="bg1"/>
                </a:solidFill>
                <a:latin typeface="Arail"/>
              </a:rPr>
              <a:t>is a 1-component</a:t>
            </a:r>
          </a:p>
          <a:p>
            <a:r>
              <a:rPr lang="en-US" sz="1000" err="1">
                <a:solidFill>
                  <a:schemeClr val="bg1"/>
                </a:solidFill>
                <a:latin typeface="Arail"/>
              </a:rPr>
              <a:t>PVAc</a:t>
            </a:r>
            <a:r>
              <a:rPr lang="en-US" sz="1000">
                <a:solidFill>
                  <a:schemeClr val="bg1"/>
                </a:solidFill>
                <a:latin typeface="Arail"/>
              </a:rPr>
              <a:t>-adhesive for non-structural wood applications.</a:t>
            </a:r>
            <a:endParaRPr lang="en-US" sz="1200">
              <a:solidFill>
                <a:schemeClr val="bg1"/>
              </a:solidFill>
              <a:latin typeface="Arail"/>
            </a:endParaRPr>
          </a:p>
        </p:txBody>
      </p:sp>
      <p:graphicFrame>
        <p:nvGraphicFramePr>
          <p:cNvPr id="2" name="Table 2">
            <a:extLst>
              <a:ext uri="{FF2B5EF4-FFF2-40B4-BE49-F238E27FC236}">
                <a16:creationId xmlns:a16="http://schemas.microsoft.com/office/drawing/2014/main" id="{2520FA11-F4BF-4E28-84C9-31C88949CAB8}"/>
              </a:ext>
            </a:extLst>
          </p:cNvPr>
          <p:cNvGraphicFramePr>
            <a:graphicFrameLocks noGrp="1"/>
          </p:cNvGraphicFramePr>
          <p:nvPr>
            <p:extLst>
              <p:ext uri="{D42A27DB-BD31-4B8C-83A1-F6EECF244321}">
                <p14:modId xmlns:p14="http://schemas.microsoft.com/office/powerpoint/2010/main" val="348727513"/>
              </p:ext>
            </p:extLst>
          </p:nvPr>
        </p:nvGraphicFramePr>
        <p:xfrm>
          <a:off x="882819" y="8907780"/>
          <a:ext cx="5301578" cy="281940"/>
        </p:xfrm>
        <a:graphic>
          <a:graphicData uri="http://schemas.openxmlformats.org/drawingml/2006/table">
            <a:tbl>
              <a:tblPr firstRow="1" bandRow="1">
                <a:tableStyleId>{5C22544A-7EE6-4342-B048-85BDC9FD1C3A}</a:tableStyleId>
              </a:tblPr>
              <a:tblGrid>
                <a:gridCol w="1338098">
                  <a:extLst>
                    <a:ext uri="{9D8B030D-6E8A-4147-A177-3AD203B41FA5}">
                      <a16:colId xmlns:a16="http://schemas.microsoft.com/office/drawing/2014/main" val="2078817280"/>
                    </a:ext>
                  </a:extLst>
                </a:gridCol>
                <a:gridCol w="1600636">
                  <a:extLst>
                    <a:ext uri="{9D8B030D-6E8A-4147-A177-3AD203B41FA5}">
                      <a16:colId xmlns:a16="http://schemas.microsoft.com/office/drawing/2014/main" val="3865203454"/>
                    </a:ext>
                  </a:extLst>
                </a:gridCol>
                <a:gridCol w="948525">
                  <a:extLst>
                    <a:ext uri="{9D8B030D-6E8A-4147-A177-3AD203B41FA5}">
                      <a16:colId xmlns:a16="http://schemas.microsoft.com/office/drawing/2014/main" val="1557350203"/>
                    </a:ext>
                  </a:extLst>
                </a:gridCol>
                <a:gridCol w="1414319">
                  <a:extLst>
                    <a:ext uri="{9D8B030D-6E8A-4147-A177-3AD203B41FA5}">
                      <a16:colId xmlns:a16="http://schemas.microsoft.com/office/drawing/2014/main" val="1870386026"/>
                    </a:ext>
                  </a:extLst>
                </a:gridCol>
              </a:tblGrid>
              <a:tr h="281940">
                <a:tc>
                  <a:txBody>
                    <a:bodyPr/>
                    <a:lstStyle/>
                    <a:p>
                      <a:pPr algn="ctr"/>
                      <a:r>
                        <a:rPr lang="en-US" sz="700" b="1">
                          <a:solidFill>
                            <a:schemeClr val="bg1"/>
                          </a:solidFill>
                          <a:latin typeface="Arail"/>
                        </a:rPr>
                        <a:t>Bang &amp; </a:t>
                      </a:r>
                      <a:r>
                        <a:rPr lang="en-US" sz="700" b="1" err="1">
                          <a:solidFill>
                            <a:schemeClr val="bg1"/>
                          </a:solidFill>
                          <a:latin typeface="Arail"/>
                        </a:rPr>
                        <a:t>Bonsomer</a:t>
                      </a:r>
                      <a:r>
                        <a:rPr lang="en-US" sz="700" b="1">
                          <a:solidFill>
                            <a:schemeClr val="bg1"/>
                          </a:solidFill>
                          <a:latin typeface="Arail"/>
                        </a:rPr>
                        <a:t> Group Oy </a:t>
                      </a:r>
                      <a:endParaRPr lang="en-US" sz="700" b="1"/>
                    </a:p>
                  </a:txBody>
                  <a:tcPr marL="0" marR="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a:txBody>
                    <a:bodyPr/>
                    <a:lstStyle/>
                    <a:p>
                      <a:pPr algn="ctr"/>
                      <a:r>
                        <a:rPr lang="en-US" sz="700" b="0" err="1">
                          <a:solidFill>
                            <a:schemeClr val="bg1"/>
                          </a:solidFill>
                          <a:latin typeface="Arail"/>
                        </a:rPr>
                        <a:t>Itälahdenkatu</a:t>
                      </a:r>
                      <a:r>
                        <a:rPr lang="en-US" sz="700" b="0">
                          <a:solidFill>
                            <a:schemeClr val="bg1"/>
                          </a:solidFill>
                          <a:latin typeface="Arail"/>
                        </a:rPr>
                        <a:t> 18 A, 00210 Helsinki </a:t>
                      </a:r>
                      <a:endParaRPr lang="en-US" sz="700" b="0"/>
                    </a:p>
                  </a:txBody>
                  <a:tcPr marL="0" marR="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a:txBody>
                    <a:bodyPr/>
                    <a:lstStyle/>
                    <a:p>
                      <a:pPr algn="ctr"/>
                      <a:r>
                        <a:rPr lang="en-US" sz="700" b="0">
                          <a:solidFill>
                            <a:schemeClr val="bg1"/>
                          </a:solidFill>
                          <a:latin typeface="Arail"/>
                        </a:rPr>
                        <a:t>Tel. +358 9 681 081</a:t>
                      </a:r>
                      <a:endParaRPr lang="en-US" sz="700" b="0"/>
                    </a:p>
                  </a:txBody>
                  <a:tcPr marL="0" marR="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a:txBody>
                    <a:bodyPr/>
                    <a:lstStyle/>
                    <a:p>
                      <a:pPr algn="ctr"/>
                      <a:r>
                        <a:rPr lang="en-US" sz="700" b="0">
                          <a:solidFill>
                            <a:schemeClr val="bg1"/>
                          </a:solidFill>
                          <a:latin typeface="Arail"/>
                        </a:rPr>
                        <a:t>larucoll@bangbonsomer.com</a:t>
                      </a:r>
                      <a:endParaRPr lang="en-US" sz="700" b="0"/>
                    </a:p>
                  </a:txBody>
                  <a:tcPr marL="0" marR="0" marT="0" marB="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079658098"/>
                  </a:ext>
                </a:extLst>
              </a:tr>
            </a:tbl>
          </a:graphicData>
        </a:graphic>
      </p:graphicFrame>
      <p:pic>
        <p:nvPicPr>
          <p:cNvPr id="4" name="Picture 3">
            <a:extLst>
              <a:ext uri="{FF2B5EF4-FFF2-40B4-BE49-F238E27FC236}">
                <a16:creationId xmlns:a16="http://schemas.microsoft.com/office/drawing/2014/main" id="{4DF2FB1F-74EE-4C80-934F-297D63681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0276" y="8382529"/>
            <a:ext cx="2607934" cy="325114"/>
          </a:xfrm>
          <a:prstGeom prst="rect">
            <a:avLst/>
          </a:prstGeom>
        </p:spPr>
      </p:pic>
      <p:sp>
        <p:nvSpPr>
          <p:cNvPr id="13" name="TextBox 12">
            <a:extLst>
              <a:ext uri="{FF2B5EF4-FFF2-40B4-BE49-F238E27FC236}">
                <a16:creationId xmlns:a16="http://schemas.microsoft.com/office/drawing/2014/main" id="{0697555C-F828-4731-991B-FCF0534B58E2}"/>
              </a:ext>
            </a:extLst>
          </p:cNvPr>
          <p:cNvSpPr txBox="1"/>
          <p:nvPr/>
        </p:nvSpPr>
        <p:spPr>
          <a:xfrm>
            <a:off x="4435425" y="899177"/>
            <a:ext cx="1742785" cy="246221"/>
          </a:xfrm>
          <a:prstGeom prst="rect">
            <a:avLst/>
          </a:prstGeom>
          <a:noFill/>
        </p:spPr>
        <p:txBody>
          <a:bodyPr wrap="none" rtlCol="0">
            <a:spAutoFit/>
          </a:bodyPr>
          <a:lstStyle/>
          <a:p>
            <a:pPr algn="r"/>
            <a:r>
              <a:rPr lang="en-US" sz="1000" b="1">
                <a:solidFill>
                  <a:srgbClr val="FF5E00"/>
                </a:solidFill>
                <a:latin typeface="Arail"/>
              </a:rPr>
              <a:t>EDITION 1 </a:t>
            </a:r>
            <a:r>
              <a:rPr lang="en-US" sz="1000" b="1">
                <a:solidFill>
                  <a:schemeClr val="bg1"/>
                </a:solidFill>
                <a:latin typeface="Arail"/>
              </a:rPr>
              <a:t>/ AUG. 30TH, 2022</a:t>
            </a:r>
          </a:p>
        </p:txBody>
      </p:sp>
      <p:pic>
        <p:nvPicPr>
          <p:cNvPr id="5" name="Picture 4" descr="Logo&#10;&#10;Description automatically generated with medium confidence">
            <a:extLst>
              <a:ext uri="{FF2B5EF4-FFF2-40B4-BE49-F238E27FC236}">
                <a16:creationId xmlns:a16="http://schemas.microsoft.com/office/drawing/2014/main" id="{511AB762-E883-3FC8-82C4-340E679ADF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2811" y="1685048"/>
            <a:ext cx="745698" cy="746798"/>
          </a:xfrm>
          <a:prstGeom prst="rect">
            <a:avLst/>
          </a:prstGeom>
        </p:spPr>
      </p:pic>
      <p:pic>
        <p:nvPicPr>
          <p:cNvPr id="9" name="Picture 8">
            <a:extLst>
              <a:ext uri="{FF2B5EF4-FFF2-40B4-BE49-F238E27FC236}">
                <a16:creationId xmlns:a16="http://schemas.microsoft.com/office/drawing/2014/main" id="{C6ED62FB-A0B7-35D8-6ED4-3515BE29C5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7410" y="1736520"/>
            <a:ext cx="652462" cy="652462"/>
          </a:xfrm>
          <a:prstGeom prst="rect">
            <a:avLst/>
          </a:prstGeom>
        </p:spPr>
      </p:pic>
      <p:pic>
        <p:nvPicPr>
          <p:cNvPr id="15" name="Picture 14">
            <a:extLst>
              <a:ext uri="{FF2B5EF4-FFF2-40B4-BE49-F238E27FC236}">
                <a16:creationId xmlns:a16="http://schemas.microsoft.com/office/drawing/2014/main" id="{46DA010C-0847-8A26-A1C8-BD4384FA39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2554" y="1736520"/>
            <a:ext cx="652462" cy="652462"/>
          </a:xfrm>
          <a:prstGeom prst="rect">
            <a:avLst/>
          </a:prstGeom>
        </p:spPr>
      </p:pic>
      <p:graphicFrame>
        <p:nvGraphicFramePr>
          <p:cNvPr id="8" name="Table 7">
            <a:extLst>
              <a:ext uri="{FF2B5EF4-FFF2-40B4-BE49-F238E27FC236}">
                <a16:creationId xmlns:a16="http://schemas.microsoft.com/office/drawing/2014/main" id="{8F417F4D-A43D-7D05-1485-D84FF472E0EA}"/>
              </a:ext>
            </a:extLst>
          </p:cNvPr>
          <p:cNvGraphicFramePr>
            <a:graphicFrameLocks noGrp="1"/>
          </p:cNvGraphicFramePr>
          <p:nvPr>
            <p:extLst>
              <p:ext uri="{D42A27DB-BD31-4B8C-83A1-F6EECF244321}">
                <p14:modId xmlns:p14="http://schemas.microsoft.com/office/powerpoint/2010/main" val="1461355173"/>
              </p:ext>
            </p:extLst>
          </p:nvPr>
        </p:nvGraphicFramePr>
        <p:xfrm>
          <a:off x="882818" y="3334668"/>
          <a:ext cx="2472267" cy="822960"/>
        </p:xfrm>
        <a:graphic>
          <a:graphicData uri="http://schemas.openxmlformats.org/drawingml/2006/table">
            <a:tbl>
              <a:tblPr firstRow="1" bandRow="1">
                <a:tableStyleId>{5C22544A-7EE6-4342-B048-85BDC9FD1C3A}</a:tableStyleId>
              </a:tblPr>
              <a:tblGrid>
                <a:gridCol w="2472267">
                  <a:extLst>
                    <a:ext uri="{9D8B030D-6E8A-4147-A177-3AD203B41FA5}">
                      <a16:colId xmlns:a16="http://schemas.microsoft.com/office/drawing/2014/main" val="3726750649"/>
                    </a:ext>
                  </a:extLst>
                </a:gridCol>
              </a:tblGrid>
              <a:tr h="232271">
                <a:tc>
                  <a:txBody>
                    <a:bodyPr/>
                    <a:lstStyle/>
                    <a:p>
                      <a:pPr algn="l"/>
                      <a:r>
                        <a:rPr lang="en-US" sz="1000" b="1">
                          <a:solidFill>
                            <a:schemeClr val="bg1"/>
                          </a:solidFill>
                          <a:latin typeface="Arail"/>
                          <a:cs typeface="Arial" panose="020B0604020202020204" pitchFamily="34" charset="0"/>
                        </a:rPr>
                        <a:t>AREA OF APPLICATION</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581317887"/>
                  </a:ext>
                </a:extLst>
              </a:tr>
              <a:tr h="516111">
                <a:tc>
                  <a:txBody>
                    <a:bodyPr/>
                    <a:lstStyle/>
                    <a:p>
                      <a:pPr algn="l"/>
                      <a:r>
                        <a:rPr lang="en-US" sz="800">
                          <a:solidFill>
                            <a:schemeClr val="bg1"/>
                          </a:solidFill>
                          <a:latin typeface="Arail"/>
                        </a:rPr>
                        <a:t>LARUCOLL D4 VM53 is suitable for finger jointing, and edge- and face gluing of wood products, that need to resist high moisture conditions. It meets</a:t>
                      </a:r>
                      <a:r>
                        <a:rPr lang="fi-FI" sz="800">
                          <a:solidFill>
                            <a:schemeClr val="bg1"/>
                          </a:solidFill>
                          <a:latin typeface="Arail"/>
                        </a:rPr>
                        <a:t> </a:t>
                      </a:r>
                      <a:r>
                        <a:rPr lang="fi-FI" sz="800" err="1">
                          <a:solidFill>
                            <a:schemeClr val="bg1"/>
                          </a:solidFill>
                          <a:latin typeface="Arail"/>
                        </a:rPr>
                        <a:t>requirements</a:t>
                      </a:r>
                      <a:r>
                        <a:rPr lang="fi-FI" sz="800">
                          <a:solidFill>
                            <a:schemeClr val="bg1"/>
                          </a:solidFill>
                          <a:latin typeface="Arail"/>
                        </a:rPr>
                        <a:t> of </a:t>
                      </a:r>
                      <a:r>
                        <a:rPr lang="fi-FI" sz="800" b="1">
                          <a:solidFill>
                            <a:schemeClr val="bg1"/>
                          </a:solidFill>
                          <a:latin typeface="Arail"/>
                        </a:rPr>
                        <a:t>EN 204 D4</a:t>
                      </a:r>
                      <a:r>
                        <a:rPr lang="fi-FI" sz="800">
                          <a:solidFill>
                            <a:schemeClr val="bg1"/>
                          </a:solidFill>
                          <a:latin typeface="Arail"/>
                        </a:rPr>
                        <a:t> and EN 14257 / WATT’91.</a:t>
                      </a:r>
                      <a:endParaRPr lang="en-US" sz="800" b="1">
                        <a:solidFill>
                          <a:schemeClr val="bg1"/>
                        </a:solidFill>
                        <a:latin typeface="Arail"/>
                        <a:cs typeface="Arial" panose="020B0604020202020204" pitchFamily="34" charset="0"/>
                      </a:endParaRP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99280995"/>
                  </a:ext>
                </a:extLst>
              </a:tr>
            </a:tbl>
          </a:graphicData>
        </a:graphic>
      </p:graphicFrame>
      <p:graphicFrame>
        <p:nvGraphicFramePr>
          <p:cNvPr id="10" name="Table 22">
            <a:extLst>
              <a:ext uri="{FF2B5EF4-FFF2-40B4-BE49-F238E27FC236}">
                <a16:creationId xmlns:a16="http://schemas.microsoft.com/office/drawing/2014/main" id="{F47A9863-EF05-9B03-C70B-FFD97778E9F6}"/>
              </a:ext>
            </a:extLst>
          </p:cNvPr>
          <p:cNvGraphicFramePr>
            <a:graphicFrameLocks noGrp="1"/>
          </p:cNvGraphicFramePr>
          <p:nvPr>
            <p:extLst>
              <p:ext uri="{D42A27DB-BD31-4B8C-83A1-F6EECF244321}">
                <p14:modId xmlns:p14="http://schemas.microsoft.com/office/powerpoint/2010/main" val="3472754171"/>
              </p:ext>
            </p:extLst>
          </p:nvPr>
        </p:nvGraphicFramePr>
        <p:xfrm>
          <a:off x="882818" y="4255077"/>
          <a:ext cx="2477256" cy="3171723"/>
        </p:xfrm>
        <a:graphic>
          <a:graphicData uri="http://schemas.openxmlformats.org/drawingml/2006/table">
            <a:tbl>
              <a:tblPr firstRow="1" bandRow="1">
                <a:tableStyleId>{5C22544A-7EE6-4342-B048-85BDC9FD1C3A}</a:tableStyleId>
              </a:tblPr>
              <a:tblGrid>
                <a:gridCol w="1238628">
                  <a:extLst>
                    <a:ext uri="{9D8B030D-6E8A-4147-A177-3AD203B41FA5}">
                      <a16:colId xmlns:a16="http://schemas.microsoft.com/office/drawing/2014/main" val="2989855203"/>
                    </a:ext>
                  </a:extLst>
                </a:gridCol>
                <a:gridCol w="1238628">
                  <a:extLst>
                    <a:ext uri="{9D8B030D-6E8A-4147-A177-3AD203B41FA5}">
                      <a16:colId xmlns:a16="http://schemas.microsoft.com/office/drawing/2014/main" val="3545875890"/>
                    </a:ext>
                  </a:extLst>
                </a:gridCol>
              </a:tblGrid>
              <a:tr h="330833">
                <a:tc gridSpan="2">
                  <a:txBody>
                    <a:bodyPr/>
                    <a:lstStyle/>
                    <a:p>
                      <a:pPr algn="l"/>
                      <a:r>
                        <a:rPr lang="en-US" sz="1000">
                          <a:solidFill>
                            <a:schemeClr val="bg1"/>
                          </a:solidFill>
                          <a:latin typeface="Arail"/>
                          <a:cs typeface="Arial" panose="020B0604020202020204" pitchFamily="34" charset="0"/>
                        </a:rPr>
                        <a:t>RECOMMENDED GLUING CONDITIONS</a:t>
                      </a: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pPr algn="ctr"/>
                      <a:endParaRPr lang="en-US" sz="700">
                        <a:solidFill>
                          <a:schemeClr val="bg1"/>
                        </a:solidFill>
                        <a:latin typeface="Arial" panose="020B0604020202020204" pitchFamily="34" charset="0"/>
                        <a:cs typeface="Arial" panose="020B0604020202020204" pitchFamily="34" charset="0"/>
                      </a:endParaRPr>
                    </a:p>
                  </a:txBody>
                  <a:tcPr>
                    <a:solidFill>
                      <a:srgbClr val="0079B4"/>
                    </a:solidFill>
                  </a:tcPr>
                </a:tc>
                <a:extLst>
                  <a:ext uri="{0D108BD9-81ED-4DB2-BD59-A6C34878D82A}">
                    <a16:rowId xmlns:a16="http://schemas.microsoft.com/office/drawing/2014/main" val="2275339102"/>
                  </a:ext>
                </a:extLst>
              </a:tr>
              <a:tr h="174606">
                <a:tc>
                  <a:txBody>
                    <a:bodyPr/>
                    <a:lstStyle/>
                    <a:p>
                      <a:pPr algn="l"/>
                      <a:r>
                        <a:rPr lang="en-US" sz="800" b="0">
                          <a:solidFill>
                            <a:schemeClr val="bg1"/>
                          </a:solidFill>
                          <a:latin typeface="Arail"/>
                          <a:cs typeface="Arial" panose="020B0604020202020204" pitchFamily="34" charset="0"/>
                        </a:rPr>
                        <a:t>Wood moisture</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a:solidFill>
                            <a:schemeClr val="bg1"/>
                          </a:solidFill>
                          <a:latin typeface="Arail"/>
                          <a:cs typeface="Arial" panose="020B0604020202020204" pitchFamily="34" charset="0"/>
                        </a:rPr>
                        <a:t>9-13%</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7318313"/>
                  </a:ext>
                </a:extLst>
              </a:tr>
              <a:tr h="174606">
                <a:tc>
                  <a:txBody>
                    <a:bodyPr/>
                    <a:lstStyle/>
                    <a:p>
                      <a:pPr algn="l"/>
                      <a:r>
                        <a:rPr lang="en-US" sz="800" b="0">
                          <a:solidFill>
                            <a:schemeClr val="bg1"/>
                          </a:solidFill>
                          <a:latin typeface="Arail"/>
                          <a:cs typeface="Arial" panose="020B0604020202020204" pitchFamily="34" charset="0"/>
                        </a:rPr>
                        <a:t>Relative air humidity</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a:solidFill>
                            <a:schemeClr val="bg1"/>
                          </a:solidFill>
                          <a:latin typeface="Arail"/>
                          <a:cs typeface="Arial" panose="020B0604020202020204" pitchFamily="34" charset="0"/>
                        </a:rPr>
                        <a:t>50% +/-5%</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1004103"/>
                  </a:ext>
                </a:extLst>
              </a:tr>
              <a:tr h="174606">
                <a:tc>
                  <a:txBody>
                    <a:bodyPr/>
                    <a:lstStyle/>
                    <a:p>
                      <a:pPr algn="l"/>
                      <a:r>
                        <a:rPr lang="en-US" sz="800" b="0">
                          <a:solidFill>
                            <a:schemeClr val="bg1"/>
                          </a:solidFill>
                          <a:latin typeface="Arail"/>
                          <a:cs typeface="Arial" panose="020B0604020202020204" pitchFamily="34" charset="0"/>
                        </a:rPr>
                        <a:t>Temperature</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a:solidFill>
                            <a:schemeClr val="bg1"/>
                          </a:solidFill>
                          <a:latin typeface="Arail"/>
                          <a:cs typeface="Arial" panose="020B0604020202020204" pitchFamily="34" charset="0"/>
                        </a:rPr>
                        <a:t>15-25°C</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0787681"/>
                  </a:ext>
                </a:extLst>
              </a:tr>
              <a:tr h="330833">
                <a:tc gridSpan="2">
                  <a:txBody>
                    <a:bodyPr/>
                    <a:lstStyle/>
                    <a:p>
                      <a:pPr algn="l"/>
                      <a:r>
                        <a:rPr lang="en-US" sz="1000" b="1">
                          <a:solidFill>
                            <a:schemeClr val="bg1"/>
                          </a:solidFill>
                          <a:latin typeface="Arail"/>
                          <a:cs typeface="Arial" panose="020B0604020202020204" pitchFamily="34" charset="0"/>
                        </a:rPr>
                        <a:t>RECOMMENDED PRESSING CONDITIONS</a:t>
                      </a: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pPr algn="ctr"/>
                      <a:endParaRPr lang="en-US" sz="700">
                        <a:solidFill>
                          <a:schemeClr val="bg1"/>
                        </a:solidFill>
                        <a:latin typeface="Arial" panose="020B0604020202020204" pitchFamily="34" charset="0"/>
                        <a:cs typeface="Arial" panose="020B0604020202020204" pitchFamily="34" charset="0"/>
                      </a:endParaRPr>
                    </a:p>
                  </a:txBody>
                  <a:tcPr>
                    <a:solidFill>
                      <a:srgbClr val="0079B4"/>
                    </a:solidFill>
                  </a:tcPr>
                </a:tc>
                <a:extLst>
                  <a:ext uri="{0D108BD9-81ED-4DB2-BD59-A6C34878D82A}">
                    <a16:rowId xmlns:a16="http://schemas.microsoft.com/office/drawing/2014/main" val="1123452143"/>
                  </a:ext>
                </a:extLst>
              </a:tr>
              <a:tr h="1093587">
                <a:tc>
                  <a:txBody>
                    <a:bodyPr/>
                    <a:lstStyle/>
                    <a:p>
                      <a:pPr algn="l"/>
                      <a:r>
                        <a:rPr lang="en-US" sz="800" b="0">
                          <a:solidFill>
                            <a:schemeClr val="bg1"/>
                          </a:solidFill>
                          <a:latin typeface="Arail"/>
                          <a:cs typeface="Arial" panose="020B0604020202020204" pitchFamily="34" charset="0"/>
                        </a:rPr>
                        <a:t>Pressing time</a:t>
                      </a:r>
                    </a:p>
                    <a:p>
                      <a:pPr algn="l"/>
                      <a:endParaRPr lang="en-US" sz="800" b="0">
                        <a:solidFill>
                          <a:schemeClr val="bg1"/>
                        </a:solidFill>
                        <a:latin typeface="Arail"/>
                        <a:cs typeface="Arial" panose="020B0604020202020204" pitchFamily="34" charset="0"/>
                      </a:endParaRPr>
                    </a:p>
                    <a:p>
                      <a:pPr algn="l"/>
                      <a:endParaRPr lang="en-US" sz="800" b="0">
                        <a:solidFill>
                          <a:schemeClr val="bg1"/>
                        </a:solidFill>
                        <a:latin typeface="Arail"/>
                        <a:cs typeface="Arial" panose="020B0604020202020204" pitchFamily="34" charset="0"/>
                      </a:endParaRPr>
                    </a:p>
                    <a:p>
                      <a:pPr algn="l"/>
                      <a:r>
                        <a:rPr lang="en-US" sz="800" b="0">
                          <a:solidFill>
                            <a:schemeClr val="bg1"/>
                          </a:solidFill>
                          <a:latin typeface="Arail"/>
                          <a:cs typeface="Arial" panose="020B0604020202020204" pitchFamily="34" charset="0"/>
                        </a:rPr>
                        <a:t>PRESSURE</a:t>
                      </a:r>
                    </a:p>
                    <a:p>
                      <a:pPr algn="l"/>
                      <a:endParaRPr lang="en-US" sz="800" b="0">
                        <a:solidFill>
                          <a:schemeClr val="bg1"/>
                        </a:solidFill>
                        <a:latin typeface="Arail"/>
                        <a:cs typeface="Arial" panose="020B0604020202020204" pitchFamily="34" charset="0"/>
                      </a:endParaRPr>
                    </a:p>
                    <a:p>
                      <a:pPr algn="l"/>
                      <a:r>
                        <a:rPr lang="en-US" sz="800" b="0">
                          <a:solidFill>
                            <a:schemeClr val="bg1"/>
                          </a:solidFill>
                          <a:latin typeface="Arail"/>
                          <a:cs typeface="Arial" panose="020B0604020202020204" pitchFamily="34" charset="0"/>
                        </a:rPr>
                        <a:t>Edge &amp; face gluing</a:t>
                      </a:r>
                    </a:p>
                    <a:p>
                      <a:pPr algn="l"/>
                      <a:endParaRPr lang="en-US" sz="800" b="0">
                        <a:solidFill>
                          <a:schemeClr val="bg1"/>
                        </a:solidFill>
                        <a:latin typeface="Arail"/>
                        <a:cs typeface="Arial" panose="020B0604020202020204" pitchFamily="34" charset="0"/>
                      </a:endParaRPr>
                    </a:p>
                    <a:p>
                      <a:pPr algn="l"/>
                      <a:r>
                        <a:rPr lang="en-US" sz="800" b="0">
                          <a:solidFill>
                            <a:schemeClr val="bg1"/>
                          </a:solidFill>
                          <a:latin typeface="Arail"/>
                          <a:cs typeface="Arial" panose="020B0604020202020204" pitchFamily="34" charset="0"/>
                        </a:rPr>
                        <a:t>Finger jointing</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baseline="0">
                          <a:solidFill>
                            <a:schemeClr val="bg1"/>
                          </a:solidFill>
                          <a:latin typeface="Arail"/>
                          <a:cs typeface="Arial" panose="020B0604020202020204" pitchFamily="34" charset="0"/>
                        </a:rPr>
                        <a:t>Optimal time should be tested separately for each process</a:t>
                      </a:r>
                    </a:p>
                    <a:p>
                      <a:pPr algn="l"/>
                      <a:endParaRPr lang="en-US" sz="700" b="0" baseline="0">
                        <a:solidFill>
                          <a:schemeClr val="bg1"/>
                        </a:solidFill>
                        <a:latin typeface="Arial" panose="020B0604020202020204" pitchFamily="34" charset="0"/>
                        <a:cs typeface="Arial" panose="020B0604020202020204" pitchFamily="34" charset="0"/>
                      </a:endParaRPr>
                    </a:p>
                    <a:p>
                      <a:pPr algn="l"/>
                      <a:endParaRPr lang="en-US" sz="700" b="0" baseline="0">
                        <a:solidFill>
                          <a:schemeClr val="bg1"/>
                        </a:solidFill>
                        <a:latin typeface="Arial" panose="020B0604020202020204" pitchFamily="34" charset="0"/>
                        <a:cs typeface="Arial" panose="020B0604020202020204" pitchFamily="34" charset="0"/>
                      </a:endParaRPr>
                    </a:p>
                    <a:p>
                      <a:pPr algn="l"/>
                      <a:endParaRPr lang="en-US" sz="700" b="0" baseline="0">
                        <a:solidFill>
                          <a:schemeClr val="bg1"/>
                        </a:solidFill>
                        <a:latin typeface="Arial" panose="020B0604020202020204" pitchFamily="34" charset="0"/>
                        <a:cs typeface="Arial" panose="020B0604020202020204" pitchFamily="34" charset="0"/>
                      </a:endParaRPr>
                    </a:p>
                    <a:p>
                      <a:pPr algn="l"/>
                      <a:r>
                        <a:rPr lang="en-US" sz="700" b="0">
                          <a:solidFill>
                            <a:schemeClr val="bg1"/>
                          </a:solidFill>
                          <a:latin typeface="Arail"/>
                          <a:cs typeface="Arial" panose="020B0604020202020204" pitchFamily="34" charset="0"/>
                        </a:rPr>
                        <a:t>0,5 – 1,0 N/mm</a:t>
                      </a:r>
                      <a:r>
                        <a:rPr lang="en-US" sz="700" b="0" baseline="30000">
                          <a:solidFill>
                            <a:schemeClr val="bg1"/>
                          </a:solidFill>
                          <a:latin typeface="Arail"/>
                          <a:cs typeface="Arial" panose="020B0604020202020204" pitchFamily="34" charset="0"/>
                        </a:rPr>
                        <a:t>2</a:t>
                      </a:r>
                    </a:p>
                    <a:p>
                      <a:pPr algn="l"/>
                      <a:endParaRPr lang="en-US" sz="700" b="0" baseline="30000">
                        <a:solidFill>
                          <a:schemeClr val="bg1"/>
                        </a:solidFill>
                        <a:latin typeface="Arail"/>
                        <a:cs typeface="Arial" panose="020B0604020202020204" pitchFamily="34" charset="0"/>
                      </a:endParaRPr>
                    </a:p>
                    <a:p>
                      <a:pPr algn="l"/>
                      <a:endParaRPr lang="en-US" sz="700" b="0" baseline="30000">
                        <a:solidFill>
                          <a:schemeClr val="bg1"/>
                        </a:solidFill>
                        <a:latin typeface="Arail"/>
                        <a:cs typeface="Arial" panose="020B0604020202020204" pitchFamily="34" charset="0"/>
                      </a:endParaRPr>
                    </a:p>
                    <a:p>
                      <a:pPr algn="l"/>
                      <a:r>
                        <a:rPr lang="en-US" sz="700" b="0">
                          <a:solidFill>
                            <a:schemeClr val="bg1"/>
                          </a:solidFill>
                          <a:latin typeface="Arail"/>
                          <a:cs typeface="Arial"/>
                        </a:rPr>
                        <a:t>10 – 15 N/mm</a:t>
                      </a:r>
                      <a:r>
                        <a:rPr lang="en-US" sz="700" b="0" baseline="30000">
                          <a:solidFill>
                            <a:schemeClr val="bg1"/>
                          </a:solidFill>
                          <a:latin typeface="Arail"/>
                          <a:cs typeface="Arial"/>
                        </a:rPr>
                        <a:t>2</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505884"/>
                  </a:ext>
                </a:extLst>
              </a:tr>
              <a:tr h="275693">
                <a:tc>
                  <a:txBody>
                    <a:bodyPr/>
                    <a:lstStyle/>
                    <a:p>
                      <a:pPr algn="l"/>
                      <a:r>
                        <a:rPr lang="en-US" sz="800" b="1">
                          <a:solidFill>
                            <a:schemeClr val="bg1"/>
                          </a:solidFill>
                          <a:latin typeface="Arail"/>
                          <a:cs typeface="Arial" panose="020B0604020202020204" pitchFamily="34" charset="0"/>
                        </a:rPr>
                        <a:t>Typical application amount (g/m²)</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800" b="1">
                          <a:solidFill>
                            <a:schemeClr val="bg1"/>
                          </a:solidFill>
                          <a:latin typeface="Arail"/>
                          <a:cs typeface="Arial" panose="020B0604020202020204" pitchFamily="34" charset="0"/>
                        </a:rPr>
                        <a:t>Max. open time (minutes)</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2530658"/>
                  </a:ext>
                </a:extLst>
              </a:tr>
              <a:tr h="441110">
                <a:tc>
                  <a:txBody>
                    <a:bodyPr/>
                    <a:lstStyle/>
                    <a:p>
                      <a:pPr algn="l"/>
                      <a:r>
                        <a:rPr lang="ru-RU" sz="700" b="0">
                          <a:solidFill>
                            <a:schemeClr val="bg1"/>
                          </a:solidFill>
                          <a:latin typeface="Arail"/>
                          <a:cs typeface="Arial" panose="020B0604020202020204" pitchFamily="34" charset="0"/>
                        </a:rPr>
                        <a:t>1</a:t>
                      </a:r>
                      <a:r>
                        <a:rPr lang="fi-FI" sz="700" b="0">
                          <a:solidFill>
                            <a:schemeClr val="bg1"/>
                          </a:solidFill>
                          <a:latin typeface="Arail"/>
                          <a:cs typeface="Arial" panose="020B0604020202020204" pitchFamily="34" charset="0"/>
                        </a:rPr>
                        <a:t>2</a:t>
                      </a:r>
                      <a:r>
                        <a:rPr lang="ru-RU" sz="700" b="0">
                          <a:solidFill>
                            <a:schemeClr val="bg1"/>
                          </a:solidFill>
                          <a:latin typeface="Arail"/>
                          <a:cs typeface="Arial" panose="020B0604020202020204" pitchFamily="34" charset="0"/>
                        </a:rPr>
                        <a:t>0</a:t>
                      </a:r>
                      <a:r>
                        <a:rPr lang="fi-FI" sz="700" b="0">
                          <a:solidFill>
                            <a:schemeClr val="bg1"/>
                          </a:solidFill>
                          <a:latin typeface="Arail"/>
                          <a:cs typeface="Arial" panose="020B0604020202020204" pitchFamily="34" charset="0"/>
                        </a:rPr>
                        <a:t> - 200</a:t>
                      </a:r>
                      <a:endParaRPr lang="en-US" sz="700" b="0">
                        <a:solidFill>
                          <a:schemeClr val="bg1"/>
                        </a:solidFill>
                        <a:latin typeface="Arail"/>
                        <a:cs typeface="Arial" panose="020B0604020202020204" pitchFamily="34" charset="0"/>
                      </a:endParaRP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i-FI" sz="700" b="0" err="1">
                          <a:solidFill>
                            <a:schemeClr val="bg1"/>
                          </a:solidFill>
                          <a:latin typeface="Arail"/>
                          <a:cs typeface="Arial" panose="020B0604020202020204" pitchFamily="34" charset="0"/>
                        </a:rPr>
                        <a:t>Depens</a:t>
                      </a:r>
                      <a:r>
                        <a:rPr lang="fi-FI" sz="700" b="0">
                          <a:solidFill>
                            <a:schemeClr val="bg1"/>
                          </a:solidFill>
                          <a:latin typeface="Arail"/>
                          <a:cs typeface="Arial" panose="020B0604020202020204" pitchFamily="34" charset="0"/>
                        </a:rPr>
                        <a:t> on </a:t>
                      </a:r>
                      <a:r>
                        <a:rPr lang="fi-FI" sz="700" b="0" err="1">
                          <a:solidFill>
                            <a:schemeClr val="bg1"/>
                          </a:solidFill>
                          <a:latin typeface="Arail"/>
                          <a:cs typeface="Arial" panose="020B0604020202020204" pitchFamily="34" charset="0"/>
                        </a:rPr>
                        <a:t>process</a:t>
                      </a:r>
                      <a:r>
                        <a:rPr lang="fi-FI" sz="700" b="0">
                          <a:solidFill>
                            <a:schemeClr val="bg1"/>
                          </a:solidFill>
                          <a:latin typeface="Arail"/>
                          <a:cs typeface="Arial" panose="020B0604020202020204" pitchFamily="34" charset="0"/>
                        </a:rPr>
                        <a:t> </a:t>
                      </a:r>
                      <a:r>
                        <a:rPr lang="fi-FI" sz="700" b="0" err="1">
                          <a:solidFill>
                            <a:schemeClr val="bg1"/>
                          </a:solidFill>
                          <a:latin typeface="Arail"/>
                          <a:cs typeface="Arial" panose="020B0604020202020204" pitchFamily="34" charset="0"/>
                        </a:rPr>
                        <a:t>conditions</a:t>
                      </a:r>
                      <a:r>
                        <a:rPr lang="fi-FI" sz="700" b="0">
                          <a:solidFill>
                            <a:schemeClr val="bg1"/>
                          </a:solidFill>
                          <a:latin typeface="Arail"/>
                          <a:cs typeface="Arial" panose="020B0604020202020204" pitchFamily="34" charset="0"/>
                        </a:rPr>
                        <a:t>, </a:t>
                      </a:r>
                      <a:r>
                        <a:rPr lang="en-US" sz="700" b="0" baseline="0">
                          <a:solidFill>
                            <a:schemeClr val="bg1"/>
                          </a:solidFill>
                          <a:latin typeface="Arail"/>
                          <a:cs typeface="Arial" panose="020B0604020202020204" pitchFamily="34" charset="0"/>
                        </a:rPr>
                        <a:t>should be tested separately for each case</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9710668"/>
                  </a:ext>
                </a:extLst>
              </a:tr>
            </a:tbl>
          </a:graphicData>
        </a:graphic>
      </p:graphicFrame>
      <p:graphicFrame>
        <p:nvGraphicFramePr>
          <p:cNvPr id="16" name="Table 15">
            <a:extLst>
              <a:ext uri="{FF2B5EF4-FFF2-40B4-BE49-F238E27FC236}">
                <a16:creationId xmlns:a16="http://schemas.microsoft.com/office/drawing/2014/main" id="{E1EE67CC-595D-6354-CE05-3BEF9F276523}"/>
              </a:ext>
            </a:extLst>
          </p:cNvPr>
          <p:cNvGraphicFramePr>
            <a:graphicFrameLocks noGrp="1"/>
          </p:cNvGraphicFramePr>
          <p:nvPr>
            <p:extLst>
              <p:ext uri="{D42A27DB-BD31-4B8C-83A1-F6EECF244321}">
                <p14:modId xmlns:p14="http://schemas.microsoft.com/office/powerpoint/2010/main" val="1894799913"/>
              </p:ext>
            </p:extLst>
          </p:nvPr>
        </p:nvGraphicFramePr>
        <p:xfrm>
          <a:off x="880587" y="7726421"/>
          <a:ext cx="2487151" cy="1031018"/>
        </p:xfrm>
        <a:graphic>
          <a:graphicData uri="http://schemas.openxmlformats.org/drawingml/2006/table">
            <a:tbl>
              <a:tblPr firstRow="1" bandRow="1">
                <a:tableStyleId>{5C22544A-7EE6-4342-B048-85BDC9FD1C3A}</a:tableStyleId>
              </a:tblPr>
              <a:tblGrid>
                <a:gridCol w="2487151">
                  <a:extLst>
                    <a:ext uri="{9D8B030D-6E8A-4147-A177-3AD203B41FA5}">
                      <a16:colId xmlns:a16="http://schemas.microsoft.com/office/drawing/2014/main" val="3726750649"/>
                    </a:ext>
                  </a:extLst>
                </a:gridCol>
              </a:tblGrid>
              <a:tr h="299498">
                <a:tc>
                  <a:txBody>
                    <a:bodyPr/>
                    <a:lstStyle/>
                    <a:p>
                      <a:pPr algn="l"/>
                      <a:r>
                        <a:rPr lang="en-US" sz="1000" b="1">
                          <a:solidFill>
                            <a:schemeClr val="bg1"/>
                          </a:solidFill>
                          <a:latin typeface="Arail"/>
                          <a:cs typeface="Arial" panose="020B0604020202020204" pitchFamily="34" charset="0"/>
                        </a:rPr>
                        <a:t>ENVIRONMENT AND SAFETY</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1317887"/>
                  </a:ext>
                </a:extLst>
              </a:tr>
              <a:tr h="675580">
                <a:tc>
                  <a:txBody>
                    <a:bodyPr/>
                    <a:lstStyle/>
                    <a:p>
                      <a:pPr algn="l"/>
                      <a:r>
                        <a:rPr lang="en-US" sz="700">
                          <a:solidFill>
                            <a:schemeClr val="bg1"/>
                          </a:solidFill>
                          <a:latin typeface="Arail"/>
                        </a:rPr>
                        <a:t>Always wear safety gloves and goggles. Avoid unnecessary skin contact and exposure with the liquid product. Refer to material safety data sheet. Package and the dry product waste can be disposed in normal waste according to local regulations. For further information, please contact your sales presentative at Bang &amp; </a:t>
                      </a:r>
                      <a:r>
                        <a:rPr lang="en-US" sz="700" err="1">
                          <a:solidFill>
                            <a:schemeClr val="bg1"/>
                          </a:solidFill>
                          <a:latin typeface="Arail"/>
                        </a:rPr>
                        <a:t>Bonsomer</a:t>
                      </a:r>
                      <a:r>
                        <a:rPr lang="en-US" sz="700">
                          <a:solidFill>
                            <a:schemeClr val="bg1"/>
                          </a:solidFill>
                          <a:latin typeface="Arail"/>
                        </a:rPr>
                        <a:t>. </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9280995"/>
                  </a:ext>
                </a:extLst>
              </a:tr>
            </a:tbl>
          </a:graphicData>
        </a:graphic>
      </p:graphicFrame>
      <p:graphicFrame>
        <p:nvGraphicFramePr>
          <p:cNvPr id="17" name="Table 16">
            <a:extLst>
              <a:ext uri="{FF2B5EF4-FFF2-40B4-BE49-F238E27FC236}">
                <a16:creationId xmlns:a16="http://schemas.microsoft.com/office/drawing/2014/main" id="{61C0B4CC-9192-F7ED-1A73-02A12F94ACA8}"/>
              </a:ext>
            </a:extLst>
          </p:cNvPr>
          <p:cNvGraphicFramePr>
            <a:graphicFrameLocks noGrp="1"/>
          </p:cNvGraphicFramePr>
          <p:nvPr>
            <p:extLst>
              <p:ext uri="{D42A27DB-BD31-4B8C-83A1-F6EECF244321}">
                <p14:modId xmlns:p14="http://schemas.microsoft.com/office/powerpoint/2010/main" val="669287712"/>
              </p:ext>
            </p:extLst>
          </p:nvPr>
        </p:nvGraphicFramePr>
        <p:xfrm>
          <a:off x="3582554" y="3334668"/>
          <a:ext cx="2595656" cy="3386733"/>
        </p:xfrm>
        <a:graphic>
          <a:graphicData uri="http://schemas.openxmlformats.org/drawingml/2006/table">
            <a:tbl>
              <a:tblPr firstRow="1" bandRow="1">
                <a:tableStyleId>{5C22544A-7EE6-4342-B048-85BDC9FD1C3A}</a:tableStyleId>
              </a:tblPr>
              <a:tblGrid>
                <a:gridCol w="1147642">
                  <a:extLst>
                    <a:ext uri="{9D8B030D-6E8A-4147-A177-3AD203B41FA5}">
                      <a16:colId xmlns:a16="http://schemas.microsoft.com/office/drawing/2014/main" val="2989855203"/>
                    </a:ext>
                  </a:extLst>
                </a:gridCol>
                <a:gridCol w="1448014">
                  <a:extLst>
                    <a:ext uri="{9D8B030D-6E8A-4147-A177-3AD203B41FA5}">
                      <a16:colId xmlns:a16="http://schemas.microsoft.com/office/drawing/2014/main" val="3545875890"/>
                    </a:ext>
                  </a:extLst>
                </a:gridCol>
              </a:tblGrid>
              <a:tr h="247763">
                <a:tc gridSpan="2">
                  <a:txBody>
                    <a:bodyPr/>
                    <a:lstStyle/>
                    <a:p>
                      <a:pPr algn="l"/>
                      <a:r>
                        <a:rPr lang="en-US" sz="1000" b="1">
                          <a:ln>
                            <a:noFill/>
                          </a:ln>
                          <a:solidFill>
                            <a:schemeClr val="bg1"/>
                          </a:solidFill>
                          <a:latin typeface="Arail"/>
                          <a:cs typeface="Arial" panose="020B0604020202020204" pitchFamily="34" charset="0"/>
                        </a:rPr>
                        <a:t>PRODUCT SPECIFICATION</a:t>
                      </a: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endParaRPr lang="en-US" sz="700" b="0">
                        <a:ln>
                          <a:noFill/>
                        </a:ln>
                        <a:solidFill>
                          <a:srgbClr val="FF0000"/>
                        </a:solidFill>
                        <a:latin typeface="Arial" panose="020B0604020202020204" pitchFamily="34" charset="0"/>
                        <a:cs typeface="Arial" panose="020B0604020202020204" pitchFamily="34" charset="0"/>
                      </a:endParaRPr>
                    </a:p>
                  </a:txBody>
                  <a:tcPr anchor="ctr">
                    <a:solidFill>
                      <a:srgbClr val="DADADB"/>
                    </a:solidFill>
                  </a:tcPr>
                </a:tc>
                <a:extLst>
                  <a:ext uri="{0D108BD9-81ED-4DB2-BD59-A6C34878D82A}">
                    <a16:rowId xmlns:a16="http://schemas.microsoft.com/office/drawing/2014/main" val="740106876"/>
                  </a:ext>
                </a:extLst>
              </a:tr>
              <a:tr h="247763">
                <a:tc>
                  <a:txBody>
                    <a:bodyPr/>
                    <a:lstStyle/>
                    <a:p>
                      <a:pPr algn="l"/>
                      <a:r>
                        <a:rPr lang="en-US" sz="800" b="1">
                          <a:ln>
                            <a:noFill/>
                          </a:ln>
                          <a:solidFill>
                            <a:schemeClr val="bg1"/>
                          </a:solidFill>
                          <a:latin typeface="Arail"/>
                          <a:cs typeface="Arial" panose="020B0604020202020204" pitchFamily="34" charset="0"/>
                        </a:rPr>
                        <a:t>Active content</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a:ln>
                            <a:noFill/>
                          </a:ln>
                          <a:solidFill>
                            <a:schemeClr val="bg1"/>
                          </a:solidFill>
                          <a:latin typeface="Arail"/>
                          <a:cs typeface="Arial" panose="020B0604020202020204" pitchFamily="34" charset="0"/>
                        </a:rPr>
                        <a:t>Approx. 50%</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4884029"/>
                  </a:ext>
                </a:extLst>
              </a:tr>
              <a:tr h="247763">
                <a:tc>
                  <a:txBody>
                    <a:bodyPr/>
                    <a:lstStyle/>
                    <a:p>
                      <a:pPr algn="l"/>
                      <a:r>
                        <a:rPr lang="en-US" sz="800" b="1">
                          <a:ln>
                            <a:noFill/>
                          </a:ln>
                          <a:solidFill>
                            <a:schemeClr val="bg1"/>
                          </a:solidFill>
                          <a:latin typeface="Arail"/>
                          <a:cs typeface="Arial" panose="020B0604020202020204" pitchFamily="34" charset="0"/>
                        </a:rPr>
                        <a:t>pH</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a:ln>
                            <a:noFill/>
                          </a:ln>
                          <a:solidFill>
                            <a:schemeClr val="bg1"/>
                          </a:solidFill>
                          <a:latin typeface="Arail"/>
                          <a:cs typeface="Arial" panose="020B0604020202020204" pitchFamily="34" charset="0"/>
                        </a:rPr>
                        <a:t>Approx. 3,0</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2530658"/>
                  </a:ext>
                </a:extLst>
              </a:tr>
              <a:tr h="469056">
                <a:tc>
                  <a:txBody>
                    <a:bodyPr/>
                    <a:lstStyle/>
                    <a:p>
                      <a:pPr algn="l"/>
                      <a:r>
                        <a:rPr lang="en-US" sz="800" b="1">
                          <a:ln>
                            <a:noFill/>
                          </a:ln>
                          <a:solidFill>
                            <a:schemeClr val="bg1"/>
                          </a:solidFill>
                          <a:latin typeface="Arail"/>
                          <a:cs typeface="Arial" panose="020B0604020202020204" pitchFamily="34" charset="0"/>
                        </a:rPr>
                        <a:t>Color of the dry </a:t>
                      </a:r>
                      <a:r>
                        <a:rPr lang="en-US" sz="800" b="1" err="1">
                          <a:ln>
                            <a:noFill/>
                          </a:ln>
                          <a:solidFill>
                            <a:schemeClr val="bg1"/>
                          </a:solidFill>
                          <a:latin typeface="Arail"/>
                          <a:cs typeface="Arial" panose="020B0604020202020204" pitchFamily="34" charset="0"/>
                        </a:rPr>
                        <a:t>glueline</a:t>
                      </a:r>
                      <a:endParaRPr lang="en-US" sz="800" b="1">
                        <a:ln>
                          <a:noFill/>
                        </a:ln>
                        <a:solidFill>
                          <a:schemeClr val="bg1"/>
                        </a:solidFill>
                        <a:latin typeface="Arail"/>
                        <a:cs typeface="Arial" panose="020B0604020202020204" pitchFamily="34" charset="0"/>
                      </a:endParaRP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a:ln>
                            <a:noFill/>
                          </a:ln>
                          <a:solidFill>
                            <a:schemeClr val="bg1"/>
                          </a:solidFill>
                          <a:latin typeface="Arail"/>
                          <a:cs typeface="Arial" panose="020B0604020202020204" pitchFamily="34" charset="0"/>
                        </a:rPr>
                        <a:t>Transparent colorless or light colored depending on the properties of the wood product</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9710668"/>
                  </a:ext>
                </a:extLst>
              </a:tr>
              <a:tr h="381174">
                <a:tc>
                  <a:txBody>
                    <a:bodyPr/>
                    <a:lstStyle/>
                    <a:p>
                      <a:pPr algn="l"/>
                      <a:r>
                        <a:rPr lang="en-US" sz="800" b="1">
                          <a:ln>
                            <a:noFill/>
                          </a:ln>
                          <a:solidFill>
                            <a:schemeClr val="bg1"/>
                          </a:solidFill>
                          <a:latin typeface="Arail"/>
                          <a:cs typeface="Arial" panose="020B0604020202020204" pitchFamily="34" charset="0"/>
                        </a:rPr>
                        <a:t>Viscosity</a:t>
                      </a:r>
                    </a:p>
                  </a:txBody>
                  <a:tcPr>
                    <a:lnL w="3175"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700" b="0">
                          <a:ln>
                            <a:noFill/>
                          </a:ln>
                          <a:solidFill>
                            <a:schemeClr val="bg1"/>
                          </a:solidFill>
                          <a:latin typeface="Arail"/>
                          <a:cs typeface="Arial" panose="020B0604020202020204" pitchFamily="34" charset="0"/>
                        </a:rPr>
                        <a:t>3000-5000 </a:t>
                      </a:r>
                      <a:r>
                        <a:rPr lang="en-US" sz="700" b="0" err="1">
                          <a:ln>
                            <a:noFill/>
                          </a:ln>
                          <a:solidFill>
                            <a:schemeClr val="bg1"/>
                          </a:solidFill>
                          <a:latin typeface="Arail"/>
                          <a:cs typeface="Arial" panose="020B0604020202020204" pitchFamily="34" charset="0"/>
                        </a:rPr>
                        <a:t>mPas</a:t>
                      </a:r>
                      <a:r>
                        <a:rPr lang="en-US" sz="700" b="0">
                          <a:ln>
                            <a:noFill/>
                          </a:ln>
                          <a:solidFill>
                            <a:schemeClr val="bg1"/>
                          </a:solidFill>
                          <a:latin typeface="Arail"/>
                          <a:cs typeface="Arial" panose="020B0604020202020204" pitchFamily="34" charset="0"/>
                        </a:rPr>
                        <a:t> / </a:t>
                      </a:r>
                      <a:r>
                        <a:rPr lang="en-US" sz="700" b="0" err="1">
                          <a:ln>
                            <a:noFill/>
                          </a:ln>
                          <a:solidFill>
                            <a:schemeClr val="bg1"/>
                          </a:solidFill>
                          <a:latin typeface="Arail"/>
                          <a:cs typeface="Arial" panose="020B0604020202020204" pitchFamily="34" charset="0"/>
                        </a:rPr>
                        <a:t>cP</a:t>
                      </a:r>
                      <a:r>
                        <a:rPr lang="en-US" sz="700" b="0">
                          <a:ln>
                            <a:noFill/>
                          </a:ln>
                          <a:solidFill>
                            <a:schemeClr val="bg1"/>
                          </a:solidFill>
                          <a:latin typeface="Arail"/>
                          <a:cs typeface="Arial" panose="020B0604020202020204" pitchFamily="34" charset="0"/>
                        </a:rPr>
                        <a:t> (Brookfield, 25°C)</a:t>
                      </a:r>
                    </a:p>
                  </a:txBody>
                  <a:tcPr>
                    <a:lnL w="3175" cap="flat" cmpd="sng" algn="ctr">
                      <a:no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1419161"/>
                  </a:ext>
                </a:extLst>
              </a:tr>
              <a:tr h="232449">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1">
                          <a:ln>
                            <a:noFill/>
                          </a:ln>
                          <a:solidFill>
                            <a:schemeClr val="bg1"/>
                          </a:solidFill>
                          <a:latin typeface="Arail"/>
                          <a:cs typeface="Arial" panose="020B0604020202020204" pitchFamily="34" charset="0"/>
                        </a:rPr>
                        <a:t>STORAGE TIME AND CONDITIONS</a:t>
                      </a: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pPr algn="l"/>
                      <a:endParaRPr lang="en-US" sz="700" b="0">
                        <a:ln>
                          <a:noFill/>
                        </a:ln>
                        <a:solidFill>
                          <a:schemeClr val="tx1"/>
                        </a:solidFill>
                        <a:latin typeface="Arial" panose="020B0604020202020204" pitchFamily="34" charset="0"/>
                        <a:cs typeface="Arial" panose="020B0604020202020204" pitchFamily="34" charset="0"/>
                      </a:endParaRPr>
                    </a:p>
                  </a:txBody>
                  <a:tcPr anchor="ctr">
                    <a:solidFill>
                      <a:srgbClr val="DADADB"/>
                    </a:solidFill>
                  </a:tcPr>
                </a:tc>
                <a:extLst>
                  <a:ext uri="{0D108BD9-81ED-4DB2-BD59-A6C34878D82A}">
                    <a16:rowId xmlns:a16="http://schemas.microsoft.com/office/drawing/2014/main" val="1122672280"/>
                  </a:ext>
                </a:extLst>
              </a:tr>
              <a:tr h="1549374">
                <a:tc gridSpan="2">
                  <a:txBody>
                    <a:bodyPr/>
                    <a:lstStyle/>
                    <a:p>
                      <a:pPr algn="l"/>
                      <a:r>
                        <a:rPr lang="en-US" sz="700" b="0">
                          <a:ln>
                            <a:noFill/>
                          </a:ln>
                          <a:solidFill>
                            <a:schemeClr val="bg1"/>
                          </a:solidFill>
                          <a:latin typeface="Arail"/>
                          <a:cs typeface="Arial" panose="020B0604020202020204" pitchFamily="34" charset="0"/>
                        </a:rPr>
                        <a:t>In unopened containers shelf life is approximately 6 months (20°C). Please note that storage conditions may affect to shelf life.</a:t>
                      </a:r>
                    </a:p>
                    <a:p>
                      <a:pPr algn="l"/>
                      <a:endParaRPr lang="en-US" sz="700" b="0">
                        <a:ln>
                          <a:noFill/>
                        </a:ln>
                        <a:solidFill>
                          <a:schemeClr val="bg1"/>
                        </a:solidFill>
                        <a:latin typeface="Arail"/>
                        <a:cs typeface="Arial" panose="020B0604020202020204" pitchFamily="34" charset="0"/>
                      </a:endParaRPr>
                    </a:p>
                    <a:p>
                      <a:pPr algn="l"/>
                      <a:r>
                        <a:rPr lang="en-US" sz="700" b="0" err="1">
                          <a:ln>
                            <a:noFill/>
                          </a:ln>
                          <a:solidFill>
                            <a:schemeClr val="bg1"/>
                          </a:solidFill>
                          <a:latin typeface="Arail"/>
                          <a:cs typeface="Arial" panose="020B0604020202020204" pitchFamily="34" charset="0"/>
                        </a:rPr>
                        <a:t>Larucoll</a:t>
                      </a:r>
                      <a:r>
                        <a:rPr lang="en-US" sz="700" b="0">
                          <a:ln>
                            <a:noFill/>
                          </a:ln>
                          <a:solidFill>
                            <a:schemeClr val="bg1"/>
                          </a:solidFill>
                          <a:latin typeface="Arail"/>
                          <a:cs typeface="Arial" panose="020B0604020202020204" pitchFamily="34" charset="0"/>
                        </a:rPr>
                        <a:t> D4 VM53 is freeze-thaw stabile. NOTE: After freeze-thaw cycle the product will remain as solid soft material and can be liquified again by mechanical mixing.</a:t>
                      </a:r>
                    </a:p>
                    <a:p>
                      <a:pPr algn="l"/>
                      <a:endParaRPr lang="en-US" sz="700" b="0">
                        <a:ln>
                          <a:noFill/>
                        </a:ln>
                        <a:solidFill>
                          <a:schemeClr val="bg1"/>
                        </a:solidFill>
                        <a:latin typeface="Arail"/>
                        <a:cs typeface="Arial" panose="020B0604020202020204" pitchFamily="34" charset="0"/>
                      </a:endParaRPr>
                    </a:p>
                    <a:p>
                      <a:pPr algn="l"/>
                      <a:r>
                        <a:rPr lang="en-US" sz="700" b="0">
                          <a:ln>
                            <a:noFill/>
                          </a:ln>
                          <a:solidFill>
                            <a:schemeClr val="bg1"/>
                          </a:solidFill>
                          <a:latin typeface="Arail"/>
                          <a:cs typeface="Arial" panose="020B0604020202020204" pitchFamily="34" charset="0"/>
                        </a:rPr>
                        <a:t>Stir the product well before use if stored for more than 2 months from production date.</a:t>
                      </a:r>
                    </a:p>
                    <a:p>
                      <a:pPr algn="l"/>
                      <a:endParaRPr lang="en-US" sz="700" b="0">
                        <a:ln>
                          <a:noFill/>
                        </a:ln>
                        <a:solidFill>
                          <a:schemeClr val="bg1"/>
                        </a:solidFill>
                        <a:latin typeface="Arail"/>
                        <a:cs typeface="Arial" panose="020B0604020202020204" pitchFamily="34" charset="0"/>
                      </a:endParaRPr>
                    </a:p>
                    <a:p>
                      <a:pPr algn="l"/>
                      <a:r>
                        <a:rPr lang="en-US" sz="700" b="0">
                          <a:ln>
                            <a:noFill/>
                          </a:ln>
                          <a:solidFill>
                            <a:schemeClr val="bg1"/>
                          </a:solidFill>
                          <a:latin typeface="Arail"/>
                          <a:cs typeface="Arial" panose="020B0604020202020204" pitchFamily="34" charset="0"/>
                        </a:rPr>
                        <a:t>Materials in contact with the product should consist of stainless steel or, inert polymeric material (PE, PP, PA or Teflon).</a:t>
                      </a: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noFill/>
                  </a:tcPr>
                </a:tc>
                <a:tc hMerge="1">
                  <a:txBody>
                    <a:bodyPr/>
                    <a:lstStyle/>
                    <a:p>
                      <a:pPr algn="l"/>
                      <a:r>
                        <a:rPr lang="en-US" sz="700" b="0">
                          <a:ln>
                            <a:noFill/>
                          </a:ln>
                          <a:solidFill>
                            <a:schemeClr val="tx1"/>
                          </a:solidFill>
                          <a:latin typeface="Arial" panose="020B0604020202020204" pitchFamily="34" charset="0"/>
                          <a:cs typeface="Arial" panose="020B0604020202020204" pitchFamily="34" charset="0"/>
                        </a:rPr>
                        <a:t>Unopened containers shelf life is at least 9 months (20°C).</a:t>
                      </a:r>
                    </a:p>
                    <a:p>
                      <a:pPr algn="l"/>
                      <a:endParaRPr lang="en-US" sz="700" b="0">
                        <a:ln>
                          <a:noFill/>
                        </a:ln>
                        <a:solidFill>
                          <a:schemeClr val="tx1"/>
                        </a:solidFill>
                        <a:latin typeface="Arial" panose="020B0604020202020204" pitchFamily="34" charset="0"/>
                        <a:cs typeface="Arial" panose="020B0604020202020204" pitchFamily="34" charset="0"/>
                      </a:endParaRPr>
                    </a:p>
                    <a:p>
                      <a:pPr algn="l"/>
                      <a:r>
                        <a:rPr lang="en-US" sz="700" b="0" err="1">
                          <a:ln>
                            <a:noFill/>
                          </a:ln>
                          <a:solidFill>
                            <a:schemeClr val="tx1"/>
                          </a:solidFill>
                          <a:latin typeface="Arial" panose="020B0604020202020204" pitchFamily="34" charset="0"/>
                          <a:cs typeface="Arial" panose="020B0604020202020204" pitchFamily="34" charset="0"/>
                        </a:rPr>
                        <a:t>Larucoll</a:t>
                      </a:r>
                      <a:r>
                        <a:rPr lang="en-US" sz="700" b="0">
                          <a:ln>
                            <a:noFill/>
                          </a:ln>
                          <a:solidFill>
                            <a:schemeClr val="tx1"/>
                          </a:solidFill>
                          <a:latin typeface="Arial" panose="020B0604020202020204" pitchFamily="34" charset="0"/>
                          <a:cs typeface="Arial" panose="020B0604020202020204" pitchFamily="34" charset="0"/>
                        </a:rPr>
                        <a:t> D4/MV34 is freeze-thaw stabile. Freezing point -30°C. NOTE: If frozen, the product has to be stirred before use.</a:t>
                      </a:r>
                    </a:p>
                    <a:p>
                      <a:pPr algn="l"/>
                      <a:endParaRPr lang="en-US" sz="700" b="0">
                        <a:ln>
                          <a:noFill/>
                        </a:ln>
                        <a:solidFill>
                          <a:schemeClr val="tx1"/>
                        </a:solidFill>
                        <a:latin typeface="Arial" panose="020B0604020202020204" pitchFamily="34" charset="0"/>
                        <a:cs typeface="Arial" panose="020B0604020202020204" pitchFamily="34" charset="0"/>
                      </a:endParaRPr>
                    </a:p>
                    <a:p>
                      <a:pPr algn="l"/>
                      <a:r>
                        <a:rPr lang="en-US" sz="700" b="0">
                          <a:ln>
                            <a:noFill/>
                          </a:ln>
                          <a:solidFill>
                            <a:schemeClr val="tx1"/>
                          </a:solidFill>
                          <a:latin typeface="Arial" panose="020B0604020202020204" pitchFamily="34" charset="0"/>
                          <a:cs typeface="Arial" panose="020B0604020202020204" pitchFamily="34" charset="0"/>
                        </a:rPr>
                        <a:t>Stir the product before use if stored for more than X months.</a:t>
                      </a:r>
                    </a:p>
                    <a:p>
                      <a:pPr algn="l"/>
                      <a:endParaRPr lang="en-US" sz="700" b="0">
                        <a:ln>
                          <a:noFill/>
                        </a:ln>
                        <a:solidFill>
                          <a:schemeClr val="tx1"/>
                        </a:solidFill>
                        <a:latin typeface="Arial" panose="020B0604020202020204" pitchFamily="34" charset="0"/>
                        <a:cs typeface="Arial" panose="020B0604020202020204" pitchFamily="34" charset="0"/>
                      </a:endParaRPr>
                    </a:p>
                    <a:p>
                      <a:pPr algn="l"/>
                      <a:r>
                        <a:rPr lang="en-US" sz="700" b="0">
                          <a:ln>
                            <a:noFill/>
                          </a:ln>
                          <a:solidFill>
                            <a:schemeClr val="tx1"/>
                          </a:solidFill>
                          <a:latin typeface="Arial" panose="020B0604020202020204" pitchFamily="34" charset="0"/>
                          <a:cs typeface="Arial" panose="020B0604020202020204" pitchFamily="34" charset="0"/>
                        </a:rPr>
                        <a:t>Materials in contact with the product should consist of stainless steel; or inert polymeric material, such as PE, PP, PA, and/or </a:t>
                      </a:r>
                      <a:r>
                        <a:rPr lang="en-US" sz="700" b="0" err="1">
                          <a:ln>
                            <a:noFill/>
                          </a:ln>
                          <a:solidFill>
                            <a:schemeClr val="tx1"/>
                          </a:solidFill>
                          <a:latin typeface="Arial" panose="020B0604020202020204" pitchFamily="34" charset="0"/>
                          <a:cs typeface="Arial" panose="020B0604020202020204" pitchFamily="34" charset="0"/>
                        </a:rPr>
                        <a:t>teflon</a:t>
                      </a:r>
                      <a:r>
                        <a:rPr lang="en-US" sz="700" b="0">
                          <a:ln>
                            <a:noFill/>
                          </a:ln>
                          <a:solidFill>
                            <a:schemeClr val="tx1"/>
                          </a:solidFill>
                          <a:latin typeface="Arial" panose="020B0604020202020204" pitchFamily="34" charset="0"/>
                          <a:cs typeface="Arial" panose="020B0604020202020204" pitchFamily="34" charset="0"/>
                        </a:rPr>
                        <a:t>.</a:t>
                      </a:r>
                    </a:p>
                  </a:txBody>
                  <a:tcPr anchor="ctr">
                    <a:solidFill>
                      <a:schemeClr val="bg1"/>
                    </a:solidFill>
                  </a:tcPr>
                </a:tc>
                <a:extLst>
                  <a:ext uri="{0D108BD9-81ED-4DB2-BD59-A6C34878D82A}">
                    <a16:rowId xmlns:a16="http://schemas.microsoft.com/office/drawing/2014/main" val="783434770"/>
                  </a:ext>
                </a:extLst>
              </a:tr>
            </a:tbl>
          </a:graphicData>
        </a:graphic>
      </p:graphicFrame>
      <p:graphicFrame>
        <p:nvGraphicFramePr>
          <p:cNvPr id="18" name="Table 17">
            <a:extLst>
              <a:ext uri="{FF2B5EF4-FFF2-40B4-BE49-F238E27FC236}">
                <a16:creationId xmlns:a16="http://schemas.microsoft.com/office/drawing/2014/main" id="{DFE96901-B24C-B7B8-3D2D-2FC0A69B394B}"/>
              </a:ext>
            </a:extLst>
          </p:cNvPr>
          <p:cNvGraphicFramePr>
            <a:graphicFrameLocks noGrp="1"/>
          </p:cNvGraphicFramePr>
          <p:nvPr>
            <p:extLst>
              <p:ext uri="{D42A27DB-BD31-4B8C-83A1-F6EECF244321}">
                <p14:modId xmlns:p14="http://schemas.microsoft.com/office/powerpoint/2010/main" val="868860283"/>
              </p:ext>
            </p:extLst>
          </p:nvPr>
        </p:nvGraphicFramePr>
        <p:xfrm>
          <a:off x="3584785" y="6871507"/>
          <a:ext cx="2613314" cy="1312333"/>
        </p:xfrm>
        <a:graphic>
          <a:graphicData uri="http://schemas.openxmlformats.org/drawingml/2006/table">
            <a:tbl>
              <a:tblPr firstRow="1" bandRow="1">
                <a:tableStyleId>{5C22544A-7EE6-4342-B048-85BDC9FD1C3A}</a:tableStyleId>
              </a:tblPr>
              <a:tblGrid>
                <a:gridCol w="2613314">
                  <a:extLst>
                    <a:ext uri="{9D8B030D-6E8A-4147-A177-3AD203B41FA5}">
                      <a16:colId xmlns:a16="http://schemas.microsoft.com/office/drawing/2014/main" val="3726750649"/>
                    </a:ext>
                  </a:extLst>
                </a:gridCol>
              </a:tblGrid>
              <a:tr h="260773">
                <a:tc>
                  <a:txBody>
                    <a:bodyPr/>
                    <a:lstStyle/>
                    <a:p>
                      <a:pPr algn="l"/>
                      <a:r>
                        <a:rPr lang="en-US" sz="1000" b="1">
                          <a:solidFill>
                            <a:schemeClr val="bg1"/>
                          </a:solidFill>
                          <a:latin typeface="Arail"/>
                          <a:cs typeface="Arial" panose="020B0604020202020204" pitchFamily="34" charset="0"/>
                        </a:rPr>
                        <a:t>ADDITIONAL INFORMATION</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1317887"/>
                  </a:ext>
                </a:extLst>
              </a:tr>
              <a:tr h="717648">
                <a:tc>
                  <a:txBody>
                    <a:bodyPr/>
                    <a:lstStyle/>
                    <a:p>
                      <a:pPr algn="l"/>
                      <a:r>
                        <a:rPr lang="en-US" sz="700">
                          <a:solidFill>
                            <a:schemeClr val="bg1"/>
                          </a:solidFill>
                          <a:latin typeface="Arail"/>
                        </a:rPr>
                        <a:t>The information given in this product data sheet is based on our practical knowledge. The technical data is defined in standard conditions, and variations in local conditions and processing methods can affect to the product performance and the gluing result. No liability can be accepted from incorrect use of the product or prevailing conditions, over which we have no control. Thus, we can’t be held responsible for the final result. The user of the product must ensure the product’s suitability for the intended application.</a:t>
                      </a:r>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9280995"/>
                  </a:ext>
                </a:extLst>
              </a:tr>
            </a:tbl>
          </a:graphicData>
        </a:graphic>
      </p:graphicFrame>
    </p:spTree>
    <p:extLst>
      <p:ext uri="{BB962C8B-B14F-4D97-AF65-F5344CB8AC3E}">
        <p14:creationId xmlns:p14="http://schemas.microsoft.com/office/powerpoint/2010/main" val="3719467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2d678db-ade6-42c9-a965-a6dba74c532f" xsi:nil="true"/>
    <lcf76f155ced4ddcb4097134ff3c332f xmlns="ed550bc1-1d55-4690-b892-83a8b78d77a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005C3AC15534A47AA8F314426ED0E35" ma:contentTypeVersion="12" ma:contentTypeDescription="Create a new document." ma:contentTypeScope="" ma:versionID="2cf2d7e1c2e4074473bd212f664984bc">
  <xsd:schema xmlns:xsd="http://www.w3.org/2001/XMLSchema" xmlns:xs="http://www.w3.org/2001/XMLSchema" xmlns:p="http://schemas.microsoft.com/office/2006/metadata/properties" xmlns:ns2="ed550bc1-1d55-4690-b892-83a8b78d77ae" xmlns:ns3="f2d678db-ade6-42c9-a965-a6dba74c532f" targetNamespace="http://schemas.microsoft.com/office/2006/metadata/properties" ma:root="true" ma:fieldsID="4a15961a389f594f598154c8df641bb4" ns2:_="" ns3:_="">
    <xsd:import namespace="ed550bc1-1d55-4690-b892-83a8b78d77ae"/>
    <xsd:import namespace="f2d678db-ade6-42c9-a965-a6dba74c532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550bc1-1d55-4690-b892-83a8b78d77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c1a29f4f-70e8-46a3-867d-98384d23d70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2d678db-ade6-42c9-a965-a6dba74c532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f09e6216-74d0-4003-ba1e-dd9a644cdb51}" ma:internalName="TaxCatchAll" ma:showField="CatchAllData" ma:web="f2d678db-ade6-42c9-a965-a6dba74c532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95C136-25BD-4566-9A07-7848D4F73C24}">
  <ds:schemaRefs>
    <ds:schemaRef ds:uri="http://schemas.microsoft.com/sharepoint/v3/contenttype/forms"/>
  </ds:schemaRefs>
</ds:datastoreItem>
</file>

<file path=customXml/itemProps2.xml><?xml version="1.0" encoding="utf-8"?>
<ds:datastoreItem xmlns:ds="http://schemas.openxmlformats.org/officeDocument/2006/customXml" ds:itemID="{C1D614D5-85D4-46D5-9733-2B982C80515A}">
  <ds:schemaRefs>
    <ds:schemaRef ds:uri="ed550bc1-1d55-4690-b892-83a8b78d77ae"/>
    <ds:schemaRef ds:uri="f2d678db-ade6-42c9-a965-a6dba74c532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DF49591-91A6-4E27-97BB-79B144B9876B}"/>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A4 Paper (210x297 mm)</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Ilja;Moonika</dc:creator>
  <cp:revision>1</cp:revision>
  <cp:lastPrinted>2022-07-26T08:39:08Z</cp:lastPrinted>
  <dcterms:created xsi:type="dcterms:W3CDTF">2021-04-07T06:44:31Z</dcterms:created>
  <dcterms:modified xsi:type="dcterms:W3CDTF">2022-11-10T09:41:12Z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0x0101006005C3AC15534A47AA8F314426ED0E35</vt:lpwstr>
  </property>
  <property fmtid="{D5CDD505-2E9C-101B-9397-08002B2CF9AE}" pid="3" name="MediaServiceImageTags">
    <vt:lpwstr/>
  </property>
</Properties>
</file>